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85" r:id="rId4"/>
    <p:sldMasterId id="2147483901" r:id="rId5"/>
  </p:sldMasterIdLst>
  <p:notesMasterIdLst>
    <p:notesMasterId r:id="rId38"/>
  </p:notesMasterIdLst>
  <p:handoutMasterIdLst>
    <p:handoutMasterId r:id="rId39"/>
  </p:handoutMasterIdLst>
  <p:sldIdLst>
    <p:sldId id="256" r:id="rId6"/>
    <p:sldId id="376" r:id="rId7"/>
    <p:sldId id="409" r:id="rId8"/>
    <p:sldId id="377" r:id="rId9"/>
    <p:sldId id="260" r:id="rId10"/>
    <p:sldId id="390" r:id="rId11"/>
    <p:sldId id="262" r:id="rId12"/>
    <p:sldId id="383" r:id="rId13"/>
    <p:sldId id="265" r:id="rId14"/>
    <p:sldId id="266" r:id="rId15"/>
    <p:sldId id="410" r:id="rId16"/>
    <p:sldId id="268" r:id="rId17"/>
    <p:sldId id="402" r:id="rId18"/>
    <p:sldId id="403" r:id="rId19"/>
    <p:sldId id="269" r:id="rId20"/>
    <p:sldId id="404" r:id="rId21"/>
    <p:sldId id="257" r:id="rId22"/>
    <p:sldId id="258" r:id="rId23"/>
    <p:sldId id="385" r:id="rId24"/>
    <p:sldId id="272" r:id="rId25"/>
    <p:sldId id="411" r:id="rId26"/>
    <p:sldId id="276" r:id="rId27"/>
    <p:sldId id="412" r:id="rId28"/>
    <p:sldId id="277" r:id="rId29"/>
    <p:sldId id="394" r:id="rId30"/>
    <p:sldId id="398" r:id="rId31"/>
    <p:sldId id="281" r:id="rId32"/>
    <p:sldId id="407" r:id="rId33"/>
    <p:sldId id="405" r:id="rId34"/>
    <p:sldId id="406" r:id="rId35"/>
    <p:sldId id="408" r:id="rId36"/>
    <p:sldId id="283"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FF47FDB-26E1-7CA9-C93B-154B975F5555}" name="Turns, Michael A" initials="TMA" userId="S::michael.turns@pnnl.gov::1f3ef2c9-770d-4bd1-a29c-0658a9948236" providerId="AD"/>
  <p188:author id="{ECA4EAF5-0FB0-093A-04FD-B65D3F563BBC}" name="Michelle Britt" initials="MB" userId="ed5cf653307990c5" providerId="Windows Live"/>
  <p188:author id="{6ED9B5F7-69D5-A14E-9B7F-4AC407AF2D87}" name="Kelly Makela" initials="KM" userId="6f0e291b7cadf3d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ourtney Welch" initials="CW" lastIdx="3" clrIdx="0"/>
  <p:cmAuthor id="1" name="Brian" initials="B"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95A2"/>
    <a:srgbClr val="0033CC"/>
    <a:srgbClr val="FF8000"/>
    <a:srgbClr val="800000"/>
    <a:srgbClr val="FF6FCF"/>
    <a:srgbClr val="0000CC"/>
    <a:srgbClr val="FF3300"/>
    <a:srgbClr val="09FF09"/>
    <a:srgbClr val="660066"/>
    <a:srgbClr val="008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ns, Michael A" userId="1f3ef2c9-770d-4bd1-a29c-0658a9948236" providerId="ADAL" clId="{E8F41876-3CB5-4D41-A3A3-24A65D0DC4D3}"/>
    <pc:docChg chg="undo custSel addSld delSld modSld">
      <pc:chgData name="Turns, Michael A" userId="1f3ef2c9-770d-4bd1-a29c-0658a9948236" providerId="ADAL" clId="{E8F41876-3CB5-4D41-A3A3-24A65D0DC4D3}" dt="2024-09-25T18:16:27.001" v="577" actId="47"/>
      <pc:docMkLst>
        <pc:docMk/>
      </pc:docMkLst>
      <pc:sldChg chg="add del">
        <pc:chgData name="Turns, Michael A" userId="1f3ef2c9-770d-4bd1-a29c-0658a9948236" providerId="ADAL" clId="{E8F41876-3CB5-4D41-A3A3-24A65D0DC4D3}" dt="2024-09-23T15:01:57.280" v="194" actId="47"/>
        <pc:sldMkLst>
          <pc:docMk/>
          <pc:sldMk cId="0" sldId="260"/>
        </pc:sldMkLst>
      </pc:sldChg>
      <pc:sldChg chg="modSp mod">
        <pc:chgData name="Turns, Michael A" userId="1f3ef2c9-770d-4bd1-a29c-0658a9948236" providerId="ADAL" clId="{E8F41876-3CB5-4D41-A3A3-24A65D0DC4D3}" dt="2024-09-23T15:14:56.044" v="471" actId="20577"/>
        <pc:sldMkLst>
          <pc:docMk/>
          <pc:sldMk cId="0" sldId="262"/>
        </pc:sldMkLst>
        <pc:spChg chg="mod">
          <ac:chgData name="Turns, Michael A" userId="1f3ef2c9-770d-4bd1-a29c-0658a9948236" providerId="ADAL" clId="{E8F41876-3CB5-4D41-A3A3-24A65D0DC4D3}" dt="2024-09-23T15:14:56.044" v="471" actId="20577"/>
          <ac:spMkLst>
            <pc:docMk/>
            <pc:sldMk cId="0" sldId="262"/>
            <ac:spMk id="302" creationId="{00000000-0000-0000-0000-000000000000}"/>
          </ac:spMkLst>
        </pc:spChg>
      </pc:sldChg>
      <pc:sldChg chg="delCm">
        <pc:chgData name="Turns, Michael A" userId="1f3ef2c9-770d-4bd1-a29c-0658a9948236" providerId="ADAL" clId="{E8F41876-3CB5-4D41-A3A3-24A65D0DC4D3}" dt="2024-09-23T15:12:32.290" v="222"/>
        <pc:sldMkLst>
          <pc:docMk/>
          <pc:sldMk cId="0" sldId="269"/>
        </pc:sldMkLst>
        <pc:extLst>
          <p:ext xmlns:p="http://schemas.openxmlformats.org/presentationml/2006/main" uri="{D6D511B9-2390-475A-947B-AFAB55BFBCF1}">
            <pc226:cmChg xmlns:pc226="http://schemas.microsoft.com/office/powerpoint/2022/06/main/command" chg="del">
              <pc226:chgData name="Turns, Michael A" userId="1f3ef2c9-770d-4bd1-a29c-0658a9948236" providerId="ADAL" clId="{E8F41876-3CB5-4D41-A3A3-24A65D0DC4D3}" dt="2024-09-23T15:12:14.507" v="221"/>
              <pc2:cmMkLst xmlns:pc2="http://schemas.microsoft.com/office/powerpoint/2019/9/main/command">
                <pc:docMk/>
                <pc:sldMk cId="0" sldId="269"/>
                <pc2:cmMk id="{EDB51158-C220-4955-8560-BFB5DDCBA349}"/>
              </pc2:cmMkLst>
            </pc226:cmChg>
            <pc226:cmChg xmlns:pc226="http://schemas.microsoft.com/office/powerpoint/2022/06/main/command" chg="del">
              <pc226:chgData name="Turns, Michael A" userId="1f3ef2c9-770d-4bd1-a29c-0658a9948236" providerId="ADAL" clId="{E8F41876-3CB5-4D41-A3A3-24A65D0DC4D3}" dt="2024-09-23T15:12:32.290" v="222"/>
              <pc2:cmMkLst xmlns:pc2="http://schemas.microsoft.com/office/powerpoint/2019/9/main/command">
                <pc:docMk/>
                <pc:sldMk cId="0" sldId="269"/>
                <pc2:cmMk id="{A866C6EF-85B1-4B63-B8AB-339FA96A293B}"/>
              </pc2:cmMkLst>
            </pc226:cmChg>
          </p:ext>
        </pc:extLst>
      </pc:sldChg>
      <pc:sldChg chg="modSp mod">
        <pc:chgData name="Turns, Michael A" userId="1f3ef2c9-770d-4bd1-a29c-0658a9948236" providerId="ADAL" clId="{E8F41876-3CB5-4D41-A3A3-24A65D0DC4D3}" dt="2024-09-23T15:16:50.447" v="496" actId="403"/>
        <pc:sldMkLst>
          <pc:docMk/>
          <pc:sldMk cId="0" sldId="276"/>
        </pc:sldMkLst>
        <pc:spChg chg="mod">
          <ac:chgData name="Turns, Michael A" userId="1f3ef2c9-770d-4bd1-a29c-0658a9948236" providerId="ADAL" clId="{E8F41876-3CB5-4D41-A3A3-24A65D0DC4D3}" dt="2024-09-23T15:16:50.447" v="496" actId="403"/>
          <ac:spMkLst>
            <pc:docMk/>
            <pc:sldMk cId="0" sldId="276"/>
            <ac:spMk id="460" creationId="{00000000-0000-0000-0000-000000000000}"/>
          </ac:spMkLst>
        </pc:spChg>
      </pc:sldChg>
      <pc:sldChg chg="addSp delSp modSp mod chgLayout">
        <pc:chgData name="Turns, Michael A" userId="1f3ef2c9-770d-4bd1-a29c-0658a9948236" providerId="ADAL" clId="{E8F41876-3CB5-4D41-A3A3-24A65D0DC4D3}" dt="2024-09-23T15:21:12.290" v="569" actId="27636"/>
        <pc:sldMkLst>
          <pc:docMk/>
          <pc:sldMk cId="0" sldId="277"/>
        </pc:sldMkLst>
        <pc:spChg chg="mod ord">
          <ac:chgData name="Turns, Michael A" userId="1f3ef2c9-770d-4bd1-a29c-0658a9948236" providerId="ADAL" clId="{E8F41876-3CB5-4D41-A3A3-24A65D0DC4D3}" dt="2024-09-23T15:19:52.346" v="544" actId="700"/>
          <ac:spMkLst>
            <pc:docMk/>
            <pc:sldMk cId="0" sldId="277"/>
            <ac:spMk id="2" creationId="{2E05D583-3594-39C3-D838-A7D2B22F2E1B}"/>
          </ac:spMkLst>
        </pc:spChg>
        <pc:spChg chg="add mod ord">
          <ac:chgData name="Turns, Michael A" userId="1f3ef2c9-770d-4bd1-a29c-0658a9948236" providerId="ADAL" clId="{E8F41876-3CB5-4D41-A3A3-24A65D0DC4D3}" dt="2024-09-23T15:21:12.290" v="569" actId="27636"/>
          <ac:spMkLst>
            <pc:docMk/>
            <pc:sldMk cId="0" sldId="277"/>
            <ac:spMk id="3" creationId="{3A7ED45F-2DAE-55B0-5990-2C56C572387D}"/>
          </ac:spMkLst>
        </pc:spChg>
        <pc:spChg chg="del mod">
          <ac:chgData name="Turns, Michael A" userId="1f3ef2c9-770d-4bd1-a29c-0658a9948236" providerId="ADAL" clId="{E8F41876-3CB5-4D41-A3A3-24A65D0DC4D3}" dt="2024-09-23T15:19:45.594" v="543" actId="478"/>
          <ac:spMkLst>
            <pc:docMk/>
            <pc:sldMk cId="0" sldId="277"/>
            <ac:spMk id="467" creationId="{00000000-0000-0000-0000-000000000000}"/>
          </ac:spMkLst>
        </pc:spChg>
      </pc:sldChg>
      <pc:sldChg chg="add del">
        <pc:chgData name="Turns, Michael A" userId="1f3ef2c9-770d-4bd1-a29c-0658a9948236" providerId="ADAL" clId="{E8F41876-3CB5-4D41-A3A3-24A65D0DC4D3}" dt="2024-09-25T18:16:27.001" v="577" actId="47"/>
        <pc:sldMkLst>
          <pc:docMk/>
          <pc:sldMk cId="0" sldId="283"/>
        </pc:sldMkLst>
      </pc:sldChg>
      <pc:sldChg chg="add del">
        <pc:chgData name="Turns, Michael A" userId="1f3ef2c9-770d-4bd1-a29c-0658a9948236" providerId="ADAL" clId="{E8F41876-3CB5-4D41-A3A3-24A65D0DC4D3}" dt="2024-09-23T15:08:19.997" v="206" actId="47"/>
        <pc:sldMkLst>
          <pc:docMk/>
          <pc:sldMk cId="528601870" sldId="382"/>
        </pc:sldMkLst>
      </pc:sldChg>
      <pc:sldChg chg="del">
        <pc:chgData name="Turns, Michael A" userId="1f3ef2c9-770d-4bd1-a29c-0658a9948236" providerId="ADAL" clId="{E8F41876-3CB5-4D41-A3A3-24A65D0DC4D3}" dt="2024-09-23T15:07:58.790" v="204" actId="2696"/>
        <pc:sldMkLst>
          <pc:docMk/>
          <pc:sldMk cId="2356372266" sldId="382"/>
        </pc:sldMkLst>
      </pc:sldChg>
      <pc:sldChg chg="modNotesTx">
        <pc:chgData name="Turns, Michael A" userId="1f3ef2c9-770d-4bd1-a29c-0658a9948236" providerId="ADAL" clId="{E8F41876-3CB5-4D41-A3A3-24A65D0DC4D3}" dt="2024-09-23T15:03:29.573" v="196"/>
        <pc:sldMkLst>
          <pc:docMk/>
          <pc:sldMk cId="0" sldId="383"/>
        </pc:sldMkLst>
      </pc:sldChg>
      <pc:sldChg chg="modSp mod">
        <pc:chgData name="Turns, Michael A" userId="1f3ef2c9-770d-4bd1-a29c-0658a9948236" providerId="ADAL" clId="{E8F41876-3CB5-4D41-A3A3-24A65D0DC4D3}" dt="2024-09-23T15:15:50.112" v="476" actId="948"/>
        <pc:sldMkLst>
          <pc:docMk/>
          <pc:sldMk cId="0" sldId="385"/>
        </pc:sldMkLst>
        <pc:spChg chg="mod">
          <ac:chgData name="Turns, Michael A" userId="1f3ef2c9-770d-4bd1-a29c-0658a9948236" providerId="ADAL" clId="{E8F41876-3CB5-4D41-A3A3-24A65D0DC4D3}" dt="2024-09-23T15:15:50.112" v="476" actId="948"/>
          <ac:spMkLst>
            <pc:docMk/>
            <pc:sldMk cId="0" sldId="385"/>
            <ac:spMk id="406" creationId="{00000000-0000-0000-0000-000000000000}"/>
          </ac:spMkLst>
        </pc:spChg>
      </pc:sldChg>
      <pc:sldChg chg="del">
        <pc:chgData name="Turns, Michael A" userId="1f3ef2c9-770d-4bd1-a29c-0658a9948236" providerId="ADAL" clId="{E8F41876-3CB5-4D41-A3A3-24A65D0DC4D3}" dt="2024-09-23T15:09:32.963" v="208" actId="47"/>
        <pc:sldMkLst>
          <pc:docMk/>
          <pc:sldMk cId="362038857" sldId="388"/>
        </pc:sldMkLst>
      </pc:sldChg>
      <pc:sldChg chg="del">
        <pc:chgData name="Turns, Michael A" userId="1f3ef2c9-770d-4bd1-a29c-0658a9948236" providerId="ADAL" clId="{E8F41876-3CB5-4D41-A3A3-24A65D0DC4D3}" dt="2024-09-23T14:39:51.234" v="189" actId="47"/>
        <pc:sldMkLst>
          <pc:docMk/>
          <pc:sldMk cId="721708357" sldId="389"/>
        </pc:sldMkLst>
      </pc:sldChg>
      <pc:sldChg chg="del">
        <pc:chgData name="Turns, Michael A" userId="1f3ef2c9-770d-4bd1-a29c-0658a9948236" providerId="ADAL" clId="{E8F41876-3CB5-4D41-A3A3-24A65D0DC4D3}" dt="2024-09-23T15:04:07.648" v="198" actId="47"/>
        <pc:sldMkLst>
          <pc:docMk/>
          <pc:sldMk cId="4114643736" sldId="396"/>
        </pc:sldMkLst>
      </pc:sldChg>
      <pc:sldChg chg="modSp add del mod">
        <pc:chgData name="Turns, Michael A" userId="1f3ef2c9-770d-4bd1-a29c-0658a9948236" providerId="ADAL" clId="{E8F41876-3CB5-4D41-A3A3-24A65D0DC4D3}" dt="2024-09-23T15:21:38.293" v="570" actId="47"/>
        <pc:sldMkLst>
          <pc:docMk/>
          <pc:sldMk cId="1383397127" sldId="397"/>
        </pc:sldMkLst>
        <pc:spChg chg="mod">
          <ac:chgData name="Turns, Michael A" userId="1f3ef2c9-770d-4bd1-a29c-0658a9948236" providerId="ADAL" clId="{E8F41876-3CB5-4D41-A3A3-24A65D0DC4D3}" dt="2024-09-23T15:10:39.214" v="211" actId="108"/>
          <ac:spMkLst>
            <pc:docMk/>
            <pc:sldMk cId="1383397127" sldId="397"/>
            <ac:spMk id="3" creationId="{0F1104E7-05AA-9F2A-4C01-B1571FC8B408}"/>
          </ac:spMkLst>
        </pc:spChg>
      </pc:sldChg>
      <pc:sldChg chg="modSp mod delCm">
        <pc:chgData name="Turns, Michael A" userId="1f3ef2c9-770d-4bd1-a29c-0658a9948236" providerId="ADAL" clId="{E8F41876-3CB5-4D41-A3A3-24A65D0DC4D3}" dt="2024-09-23T15:21:43.125" v="571"/>
        <pc:sldMkLst>
          <pc:docMk/>
          <pc:sldMk cId="71144264" sldId="398"/>
        </pc:sldMkLst>
        <pc:spChg chg="mod">
          <ac:chgData name="Turns, Michael A" userId="1f3ef2c9-770d-4bd1-a29c-0658a9948236" providerId="ADAL" clId="{E8F41876-3CB5-4D41-A3A3-24A65D0DC4D3}" dt="2024-09-23T15:11:24.743" v="220" actId="20577"/>
          <ac:spMkLst>
            <pc:docMk/>
            <pc:sldMk cId="71144264" sldId="398"/>
            <ac:spMk id="3" creationId="{0F1104E7-05AA-9F2A-4C01-B1571FC8B408}"/>
          </ac:spMkLst>
        </pc:spChg>
        <pc:extLst>
          <p:ext xmlns:p="http://schemas.openxmlformats.org/presentationml/2006/main" uri="{D6D511B9-2390-475A-947B-AFAB55BFBCF1}">
            <pc226:cmChg xmlns:pc226="http://schemas.microsoft.com/office/powerpoint/2022/06/main/command" chg="del">
              <pc226:chgData name="Turns, Michael A" userId="1f3ef2c9-770d-4bd1-a29c-0658a9948236" providerId="ADAL" clId="{E8F41876-3CB5-4D41-A3A3-24A65D0DC4D3}" dt="2024-09-23T15:21:43.125" v="571"/>
              <pc2:cmMkLst xmlns:pc2="http://schemas.microsoft.com/office/powerpoint/2019/9/main/command">
                <pc:docMk/>
                <pc:sldMk cId="71144264" sldId="398"/>
                <pc2:cmMk id="{C73F3FE7-12BC-4ADC-A1DD-10B624FD5448}"/>
              </pc2:cmMkLst>
            </pc226:cmChg>
          </p:ext>
        </pc:extLst>
      </pc:sldChg>
      <pc:sldChg chg="addSp modSp mod">
        <pc:chgData name="Turns, Michael A" userId="1f3ef2c9-770d-4bd1-a29c-0658a9948236" providerId="ADAL" clId="{E8F41876-3CB5-4D41-A3A3-24A65D0DC4D3}" dt="2024-09-23T15:05:46.422" v="201" actId="14100"/>
        <pc:sldMkLst>
          <pc:docMk/>
          <pc:sldMk cId="2111410863" sldId="402"/>
        </pc:sldMkLst>
        <pc:picChg chg="add mod">
          <ac:chgData name="Turns, Michael A" userId="1f3ef2c9-770d-4bd1-a29c-0658a9948236" providerId="ADAL" clId="{E8F41876-3CB5-4D41-A3A3-24A65D0DC4D3}" dt="2024-09-23T15:05:46.422" v="201" actId="14100"/>
          <ac:picMkLst>
            <pc:docMk/>
            <pc:sldMk cId="2111410863" sldId="402"/>
            <ac:picMk id="6" creationId="{7ED313E0-252B-4A2B-1C05-07539B9D009D}"/>
          </ac:picMkLst>
        </pc:picChg>
      </pc:sldChg>
      <pc:sldChg chg="modNotesTx">
        <pc:chgData name="Turns, Michael A" userId="1f3ef2c9-770d-4bd1-a29c-0658a9948236" providerId="ADAL" clId="{E8F41876-3CB5-4D41-A3A3-24A65D0DC4D3}" dt="2024-09-23T15:13:49.057" v="464" actId="20577"/>
        <pc:sldMkLst>
          <pc:docMk/>
          <pc:sldMk cId="1930651253" sldId="404"/>
        </pc:sldMkLst>
      </pc:sldChg>
      <pc:sldChg chg="modNotesTx">
        <pc:chgData name="Turns, Michael A" userId="1f3ef2c9-770d-4bd1-a29c-0658a9948236" providerId="ADAL" clId="{E8F41876-3CB5-4D41-A3A3-24A65D0DC4D3}" dt="2024-09-11T14:21:28.420" v="153" actId="20577"/>
        <pc:sldMkLst>
          <pc:docMk/>
          <pc:sldMk cId="1485887183" sldId="405"/>
        </pc:sldMkLst>
      </pc:sldChg>
      <pc:sldChg chg="add del modNotesTx">
        <pc:chgData name="Turns, Michael A" userId="1f3ef2c9-770d-4bd1-a29c-0658a9948236" providerId="ADAL" clId="{E8F41876-3CB5-4D41-A3A3-24A65D0DC4D3}" dt="2024-09-25T18:16:22.936" v="575" actId="47"/>
        <pc:sldMkLst>
          <pc:docMk/>
          <pc:sldMk cId="2096511439" sldId="406"/>
        </pc:sldMkLst>
      </pc:sldChg>
      <pc:sldChg chg="modNotesTx">
        <pc:chgData name="Turns, Michael A" userId="1f3ef2c9-770d-4bd1-a29c-0658a9948236" providerId="ADAL" clId="{E8F41876-3CB5-4D41-A3A3-24A65D0DC4D3}" dt="2024-09-11T14:19:23.547" v="109" actId="6549"/>
        <pc:sldMkLst>
          <pc:docMk/>
          <pc:sldMk cId="843549170" sldId="407"/>
        </pc:sldMkLst>
      </pc:sldChg>
      <pc:sldChg chg="add del">
        <pc:chgData name="Turns, Michael A" userId="1f3ef2c9-770d-4bd1-a29c-0658a9948236" providerId="ADAL" clId="{E8F41876-3CB5-4D41-A3A3-24A65D0DC4D3}" dt="2024-09-25T18:16:25.854" v="576" actId="47"/>
        <pc:sldMkLst>
          <pc:docMk/>
          <pc:sldMk cId="1794193392" sldId="408"/>
        </pc:sldMkLst>
      </pc:sldChg>
      <pc:sldChg chg="add">
        <pc:chgData name="Turns, Michael A" userId="1f3ef2c9-770d-4bd1-a29c-0658a9948236" providerId="ADAL" clId="{E8F41876-3CB5-4D41-A3A3-24A65D0DC4D3}" dt="2024-09-23T14:39:44.998" v="188"/>
        <pc:sldMkLst>
          <pc:docMk/>
          <pc:sldMk cId="3952103063" sldId="409"/>
        </pc:sldMkLst>
      </pc:sldChg>
      <pc:sldChg chg="add">
        <pc:chgData name="Turns, Michael A" userId="1f3ef2c9-770d-4bd1-a29c-0658a9948236" providerId="ADAL" clId="{E8F41876-3CB5-4D41-A3A3-24A65D0DC4D3}" dt="2024-09-23T15:04:03.734" v="197"/>
        <pc:sldMkLst>
          <pc:docMk/>
          <pc:sldMk cId="1185827804" sldId="410"/>
        </pc:sldMkLst>
      </pc:sldChg>
      <pc:sldChg chg="add">
        <pc:chgData name="Turns, Michael A" userId="1f3ef2c9-770d-4bd1-a29c-0658a9948236" providerId="ADAL" clId="{E8F41876-3CB5-4D41-A3A3-24A65D0DC4D3}" dt="2024-09-23T15:06:53.072" v="202"/>
        <pc:sldMkLst>
          <pc:docMk/>
          <pc:sldMk cId="3647791956" sldId="411"/>
        </pc:sldMkLst>
      </pc:sldChg>
      <pc:sldChg chg="add">
        <pc:chgData name="Turns, Michael A" userId="1f3ef2c9-770d-4bd1-a29c-0658a9948236" providerId="ADAL" clId="{E8F41876-3CB5-4D41-A3A3-24A65D0DC4D3}" dt="2024-09-23T15:09:26.700" v="207"/>
        <pc:sldMkLst>
          <pc:docMk/>
          <pc:sldMk cId="3706322370" sldId="41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94FCFE-B730-43EA-AAE1-3EC538466DC9}" type="doc">
      <dgm:prSet loTypeId="urn:microsoft.com/office/officeart/2005/8/layout/default" loCatId="list" qsTypeId="urn:microsoft.com/office/officeart/2005/8/quickstyle/simple2" qsCatId="simple" csTypeId="urn:microsoft.com/office/officeart/2005/8/colors/accent1_2" csCatId="accent1" phldr="1"/>
      <dgm:spPr/>
      <dgm:t>
        <a:bodyPr/>
        <a:lstStyle/>
        <a:p>
          <a:endParaRPr lang="en-US"/>
        </a:p>
      </dgm:t>
    </dgm:pt>
    <dgm:pt modelId="{DB5C188F-70E2-4177-A475-70687208A290}">
      <dgm:prSet custT="1"/>
      <dgm:spPr>
        <a:solidFill>
          <a:schemeClr val="accent6"/>
        </a:solidFill>
      </dgm:spPr>
      <dgm:t>
        <a:bodyPr/>
        <a:lstStyle/>
        <a:p>
          <a:r>
            <a:rPr lang="en-US" sz="2400" b="1">
              <a:solidFill>
                <a:schemeClr val="bg1"/>
              </a:solidFill>
            </a:rPr>
            <a:t>Confidentiality:  </a:t>
          </a:r>
          <a:endParaRPr lang="en-US" sz="2400">
            <a:solidFill>
              <a:schemeClr val="bg1"/>
            </a:solidFill>
          </a:endParaRPr>
        </a:p>
      </dgm:t>
    </dgm:pt>
    <dgm:pt modelId="{E9826D84-2093-4660-8997-BD91680E03D7}" type="parTrans" cxnId="{3AD7200F-F947-4382-BAAC-9417DFF8200F}">
      <dgm:prSet/>
      <dgm:spPr/>
      <dgm:t>
        <a:bodyPr/>
        <a:lstStyle/>
        <a:p>
          <a:endParaRPr lang="en-US"/>
        </a:p>
      </dgm:t>
    </dgm:pt>
    <dgm:pt modelId="{D496E702-FDCA-404B-ABB6-C423583D5357}" type="sibTrans" cxnId="{3AD7200F-F947-4382-BAAC-9417DFF8200F}">
      <dgm:prSet/>
      <dgm:spPr/>
      <dgm:t>
        <a:bodyPr/>
        <a:lstStyle/>
        <a:p>
          <a:endParaRPr lang="en-US"/>
        </a:p>
      </dgm:t>
    </dgm:pt>
    <dgm:pt modelId="{94A9EE19-0F3B-4DDB-912E-3A8E87E55274}">
      <dgm:prSet/>
      <dgm:spPr>
        <a:solidFill>
          <a:schemeClr val="accent3"/>
        </a:solidFill>
      </dgm:spPr>
      <dgm:t>
        <a:bodyPr/>
        <a:lstStyle/>
        <a:p>
          <a:r>
            <a:rPr lang="en-US" b="1"/>
            <a:t>No information that identifies people or individual homes will be submitted to DOE/PNNL</a:t>
          </a:r>
          <a:endParaRPr lang="en-US"/>
        </a:p>
      </dgm:t>
    </dgm:pt>
    <dgm:pt modelId="{4BE91519-F572-4139-88D9-17CDE31D3BE9}" type="parTrans" cxnId="{C07E2EBF-2BD2-4F24-A955-828708BA669C}">
      <dgm:prSet/>
      <dgm:spPr/>
      <dgm:t>
        <a:bodyPr/>
        <a:lstStyle/>
        <a:p>
          <a:endParaRPr lang="en-US"/>
        </a:p>
      </dgm:t>
    </dgm:pt>
    <dgm:pt modelId="{1924E1F2-9780-49DA-9148-5FFE651279ED}" type="sibTrans" cxnId="{C07E2EBF-2BD2-4F24-A955-828708BA669C}">
      <dgm:prSet/>
      <dgm:spPr/>
      <dgm:t>
        <a:bodyPr/>
        <a:lstStyle/>
        <a:p>
          <a:endParaRPr lang="en-US"/>
        </a:p>
      </dgm:t>
    </dgm:pt>
    <dgm:pt modelId="{4FE6C0DB-7679-40B0-811B-C6345502EEBA}">
      <dgm:prSet/>
      <dgm:spPr>
        <a:solidFill>
          <a:schemeClr val="accent3"/>
        </a:solidFill>
      </dgm:spPr>
      <dgm:t>
        <a:bodyPr/>
        <a:lstStyle/>
        <a:p>
          <a:r>
            <a:rPr lang="en-US" b="1"/>
            <a:t>Findings reported only on a study-wide or climate-zone basis </a:t>
          </a:r>
          <a:endParaRPr lang="en-US"/>
        </a:p>
      </dgm:t>
    </dgm:pt>
    <dgm:pt modelId="{27D0B6F8-DEC3-472C-B6CC-ABA4A77ACD6B}" type="parTrans" cxnId="{45533077-2F6B-4538-B22B-15D241040B8F}">
      <dgm:prSet/>
      <dgm:spPr/>
      <dgm:t>
        <a:bodyPr/>
        <a:lstStyle/>
        <a:p>
          <a:endParaRPr lang="en-US"/>
        </a:p>
      </dgm:t>
    </dgm:pt>
    <dgm:pt modelId="{B160EF7B-B289-4F7C-BC16-C697B8880BDE}" type="sibTrans" cxnId="{45533077-2F6B-4538-B22B-15D241040B8F}">
      <dgm:prSet/>
      <dgm:spPr/>
      <dgm:t>
        <a:bodyPr/>
        <a:lstStyle/>
        <a:p>
          <a:endParaRPr lang="en-US"/>
        </a:p>
      </dgm:t>
    </dgm:pt>
    <dgm:pt modelId="{1F7E58A4-9F50-4520-8337-6850CB17D061}">
      <dgm:prSet/>
      <dgm:spPr>
        <a:solidFill>
          <a:schemeClr val="accent3"/>
        </a:solidFill>
      </dgm:spPr>
      <dgm:t>
        <a:bodyPr/>
        <a:lstStyle/>
        <a:p>
          <a:r>
            <a:rPr lang="en-US" b="1"/>
            <a:t>Code official involvement is limited to providing a list of addresses for homes with open permits – they will not be present for onsite data collection</a:t>
          </a:r>
          <a:endParaRPr lang="en-US"/>
        </a:p>
      </dgm:t>
    </dgm:pt>
    <dgm:pt modelId="{55825851-C9D6-48AC-905D-3071E0826AAF}" type="parTrans" cxnId="{F67C9B92-65E3-4AFB-B598-9BB1F637CB01}">
      <dgm:prSet/>
      <dgm:spPr/>
      <dgm:t>
        <a:bodyPr/>
        <a:lstStyle/>
        <a:p>
          <a:endParaRPr lang="en-US"/>
        </a:p>
      </dgm:t>
    </dgm:pt>
    <dgm:pt modelId="{5076CC1C-3881-402D-B28F-B401E61F74FF}" type="sibTrans" cxnId="{F67C9B92-65E3-4AFB-B598-9BB1F637CB01}">
      <dgm:prSet/>
      <dgm:spPr/>
      <dgm:t>
        <a:bodyPr/>
        <a:lstStyle/>
        <a:p>
          <a:endParaRPr lang="en-US"/>
        </a:p>
      </dgm:t>
    </dgm:pt>
    <dgm:pt modelId="{1F3704C2-5DF0-460B-902F-A018F68C503E}">
      <dgm:prSet/>
      <dgm:spPr>
        <a:solidFill>
          <a:schemeClr val="accent3"/>
        </a:solidFill>
      </dgm:spPr>
      <dgm:t>
        <a:bodyPr/>
        <a:lstStyle/>
        <a:p>
          <a:r>
            <a:rPr lang="en-US" b="1"/>
            <a:t>No occupied homes will be included</a:t>
          </a:r>
          <a:endParaRPr lang="en-US"/>
        </a:p>
      </dgm:t>
    </dgm:pt>
    <dgm:pt modelId="{C4469C8D-A1F8-45C5-8DF3-79A2F0DEB0F7}" type="parTrans" cxnId="{59877586-B03D-4063-B12C-0E840A099EFF}">
      <dgm:prSet/>
      <dgm:spPr/>
      <dgm:t>
        <a:bodyPr/>
        <a:lstStyle/>
        <a:p>
          <a:endParaRPr lang="en-US"/>
        </a:p>
      </dgm:t>
    </dgm:pt>
    <dgm:pt modelId="{B52970D5-4281-4B42-BA3C-4C42BAE6AFB7}" type="sibTrans" cxnId="{59877586-B03D-4063-B12C-0E840A099EFF}">
      <dgm:prSet/>
      <dgm:spPr/>
      <dgm:t>
        <a:bodyPr/>
        <a:lstStyle/>
        <a:p>
          <a:endParaRPr lang="en-US"/>
        </a:p>
      </dgm:t>
    </dgm:pt>
    <dgm:pt modelId="{3675C680-70B5-40F7-9AF2-77DAF8A34FC5}">
      <dgm:prSet/>
      <dgm:spPr>
        <a:solidFill>
          <a:schemeClr val="accent3"/>
        </a:solidFill>
      </dgm:spPr>
      <dgm:t>
        <a:bodyPr/>
        <a:lstStyle/>
        <a:p>
          <a:r>
            <a:rPr lang="en-US" b="1"/>
            <a:t>Blower door and duct testing results may be shared with builders upon request</a:t>
          </a:r>
          <a:endParaRPr lang="en-US"/>
        </a:p>
      </dgm:t>
    </dgm:pt>
    <dgm:pt modelId="{DBC9D013-31B5-41B3-BD0E-1CBBAF0D8214}" type="parTrans" cxnId="{501BB0B5-444F-4D55-902F-2802DB3D6729}">
      <dgm:prSet/>
      <dgm:spPr/>
      <dgm:t>
        <a:bodyPr/>
        <a:lstStyle/>
        <a:p>
          <a:endParaRPr lang="en-US"/>
        </a:p>
      </dgm:t>
    </dgm:pt>
    <dgm:pt modelId="{20132F3D-B780-4F49-AA0E-C1D6B5DFD602}" type="sibTrans" cxnId="{501BB0B5-444F-4D55-902F-2802DB3D6729}">
      <dgm:prSet/>
      <dgm:spPr/>
      <dgm:t>
        <a:bodyPr/>
        <a:lstStyle/>
        <a:p>
          <a:endParaRPr lang="en-US"/>
        </a:p>
      </dgm:t>
    </dgm:pt>
    <dgm:pt modelId="{019F8D7D-40FD-4CDA-9ECB-4B6A3051F064}">
      <dgm:prSet/>
      <dgm:spPr>
        <a:solidFill>
          <a:schemeClr val="accent3"/>
        </a:solidFill>
      </dgm:spPr>
      <dgm:t>
        <a:bodyPr/>
        <a:lstStyle/>
        <a:p>
          <a:r>
            <a:rPr lang="en-US" b="1"/>
            <a:t>Each house visited only one time—not enough information to determine ‘compliance’ for an individual home.</a:t>
          </a:r>
          <a:endParaRPr lang="en-US"/>
        </a:p>
      </dgm:t>
    </dgm:pt>
    <dgm:pt modelId="{78B3B566-102F-4FF3-82C8-AF30D5C68720}" type="parTrans" cxnId="{6E51B346-CF57-475C-B745-2128FA7F4A25}">
      <dgm:prSet/>
      <dgm:spPr/>
      <dgm:t>
        <a:bodyPr/>
        <a:lstStyle/>
        <a:p>
          <a:endParaRPr lang="en-US"/>
        </a:p>
      </dgm:t>
    </dgm:pt>
    <dgm:pt modelId="{B2E1E19D-344B-42B1-B1FE-0F0741560B8E}" type="sibTrans" cxnId="{6E51B346-CF57-475C-B745-2128FA7F4A25}">
      <dgm:prSet/>
      <dgm:spPr/>
      <dgm:t>
        <a:bodyPr/>
        <a:lstStyle/>
        <a:p>
          <a:endParaRPr lang="en-US"/>
        </a:p>
      </dgm:t>
    </dgm:pt>
    <dgm:pt modelId="{68CB3961-5085-43B4-AAE6-FE271F1701B3}" type="pres">
      <dgm:prSet presAssocID="{C894FCFE-B730-43EA-AAE1-3EC538466DC9}" presName="diagram" presStyleCnt="0">
        <dgm:presLayoutVars>
          <dgm:dir/>
          <dgm:resizeHandles val="exact"/>
        </dgm:presLayoutVars>
      </dgm:prSet>
      <dgm:spPr/>
    </dgm:pt>
    <dgm:pt modelId="{4DCF9376-5E9F-47BF-8699-FDBFA42D6BFB}" type="pres">
      <dgm:prSet presAssocID="{DB5C188F-70E2-4177-A475-70687208A290}" presName="node" presStyleLbl="node1" presStyleIdx="0" presStyleCnt="7" custScaleY="112138" custLinFactNeighborX="-126" custLinFactNeighborY="-7332">
        <dgm:presLayoutVars>
          <dgm:bulletEnabled val="1"/>
        </dgm:presLayoutVars>
      </dgm:prSet>
      <dgm:spPr/>
    </dgm:pt>
    <dgm:pt modelId="{D7EF8216-8580-4F6C-A65C-8318639ACC19}" type="pres">
      <dgm:prSet presAssocID="{D496E702-FDCA-404B-ABB6-C423583D5357}" presName="sibTrans" presStyleCnt="0"/>
      <dgm:spPr/>
    </dgm:pt>
    <dgm:pt modelId="{7AA63012-C846-4C98-8DE3-5D250A150708}" type="pres">
      <dgm:prSet presAssocID="{94A9EE19-0F3B-4DDB-912E-3A8E87E55274}" presName="node" presStyleLbl="node1" presStyleIdx="1" presStyleCnt="7" custLinFactNeighborX="448" custLinFactNeighborY="-58194">
        <dgm:presLayoutVars>
          <dgm:bulletEnabled val="1"/>
        </dgm:presLayoutVars>
      </dgm:prSet>
      <dgm:spPr/>
    </dgm:pt>
    <dgm:pt modelId="{CC72738E-7C25-4CB6-835B-70BE84D7B2A4}" type="pres">
      <dgm:prSet presAssocID="{1924E1F2-9780-49DA-9148-5FFE651279ED}" presName="sibTrans" presStyleCnt="0"/>
      <dgm:spPr/>
    </dgm:pt>
    <dgm:pt modelId="{7337433F-7906-40DE-A77F-424A1A4DE82C}" type="pres">
      <dgm:prSet presAssocID="{4FE6C0DB-7679-40B0-811B-C6345502EEBA}" presName="node" presStyleLbl="node1" presStyleIdx="2" presStyleCnt="7" custLinFactNeighborX="2149" custLinFactNeighborY="-24234">
        <dgm:presLayoutVars>
          <dgm:bulletEnabled val="1"/>
        </dgm:presLayoutVars>
      </dgm:prSet>
      <dgm:spPr/>
    </dgm:pt>
    <dgm:pt modelId="{DC1153A8-58C6-4137-AFE4-7654FA0848F1}" type="pres">
      <dgm:prSet presAssocID="{B160EF7B-B289-4F7C-BC16-C697B8880BDE}" presName="sibTrans" presStyleCnt="0"/>
      <dgm:spPr/>
    </dgm:pt>
    <dgm:pt modelId="{FED8BE92-A7AF-4937-A616-450DBD7FC4D1}" type="pres">
      <dgm:prSet presAssocID="{1F7E58A4-9F50-4520-8337-6850CB17D061}" presName="node" presStyleLbl="node1" presStyleIdx="3" presStyleCnt="7" custLinFactNeighborX="126" custLinFactNeighborY="-28791">
        <dgm:presLayoutVars>
          <dgm:bulletEnabled val="1"/>
        </dgm:presLayoutVars>
      </dgm:prSet>
      <dgm:spPr/>
    </dgm:pt>
    <dgm:pt modelId="{B87F0574-5992-4C9D-821B-895A5C5B99A2}" type="pres">
      <dgm:prSet presAssocID="{5076CC1C-3881-402D-B28F-B401E61F74FF}" presName="sibTrans" presStyleCnt="0"/>
      <dgm:spPr/>
    </dgm:pt>
    <dgm:pt modelId="{11C3DD98-19DC-48B0-B37C-E75183421B14}" type="pres">
      <dgm:prSet presAssocID="{1F3704C2-5DF0-460B-902F-A018F68C503E}" presName="node" presStyleLbl="node1" presStyleIdx="4" presStyleCnt="7" custLinFactNeighborX="-51542" custLinFactNeighborY="13105">
        <dgm:presLayoutVars>
          <dgm:bulletEnabled val="1"/>
        </dgm:presLayoutVars>
      </dgm:prSet>
      <dgm:spPr/>
    </dgm:pt>
    <dgm:pt modelId="{9DB68F4D-B596-48F3-B882-968ECECE37B3}" type="pres">
      <dgm:prSet presAssocID="{B52970D5-4281-4B42-BA3C-4C42BAE6AFB7}" presName="sibTrans" presStyleCnt="0"/>
      <dgm:spPr/>
    </dgm:pt>
    <dgm:pt modelId="{50E62694-545F-4C70-883E-FD050B37F791}" type="pres">
      <dgm:prSet presAssocID="{3675C680-70B5-40F7-9AF2-77DAF8A34FC5}" presName="node" presStyleLbl="node1" presStyleIdx="5" presStyleCnt="7" custLinFactNeighborX="-49250" custLinFactNeighborY="13105">
        <dgm:presLayoutVars>
          <dgm:bulletEnabled val="1"/>
        </dgm:presLayoutVars>
      </dgm:prSet>
      <dgm:spPr/>
    </dgm:pt>
    <dgm:pt modelId="{E7CAEF38-C21C-49E9-8C42-D099CB62A662}" type="pres">
      <dgm:prSet presAssocID="{20132F3D-B780-4F49-AA0E-C1D6B5DFD602}" presName="sibTrans" presStyleCnt="0"/>
      <dgm:spPr/>
    </dgm:pt>
    <dgm:pt modelId="{71618EFE-2C74-4E0B-9CC3-603216CEF4ED}" type="pres">
      <dgm:prSet presAssocID="{019F8D7D-40FD-4CDA-9ECB-4B6A3051F064}" presName="node" presStyleLbl="node1" presStyleIdx="6" presStyleCnt="7" custLinFactNeighborX="-50968" custLinFactNeighborY="13105">
        <dgm:presLayoutVars>
          <dgm:bulletEnabled val="1"/>
        </dgm:presLayoutVars>
      </dgm:prSet>
      <dgm:spPr/>
    </dgm:pt>
  </dgm:ptLst>
  <dgm:cxnLst>
    <dgm:cxn modelId="{3AD7200F-F947-4382-BAAC-9417DFF8200F}" srcId="{C894FCFE-B730-43EA-AAE1-3EC538466DC9}" destId="{DB5C188F-70E2-4177-A475-70687208A290}" srcOrd="0" destOrd="0" parTransId="{E9826D84-2093-4660-8997-BD91680E03D7}" sibTransId="{D496E702-FDCA-404B-ABB6-C423583D5357}"/>
    <dgm:cxn modelId="{7C84333A-C468-4EED-B033-5C09A9DCB539}" type="presOf" srcId="{94A9EE19-0F3B-4DDB-912E-3A8E87E55274}" destId="{7AA63012-C846-4C98-8DE3-5D250A150708}" srcOrd="0" destOrd="0" presId="urn:microsoft.com/office/officeart/2005/8/layout/default"/>
    <dgm:cxn modelId="{6E51B346-CF57-475C-B745-2128FA7F4A25}" srcId="{C894FCFE-B730-43EA-AAE1-3EC538466DC9}" destId="{019F8D7D-40FD-4CDA-9ECB-4B6A3051F064}" srcOrd="6" destOrd="0" parTransId="{78B3B566-102F-4FF3-82C8-AF30D5C68720}" sibTransId="{B2E1E19D-344B-42B1-B1FE-0F0741560B8E}"/>
    <dgm:cxn modelId="{C4041F6C-2DE3-4C6A-9B80-E2190AC46259}" type="presOf" srcId="{1F7E58A4-9F50-4520-8337-6850CB17D061}" destId="{FED8BE92-A7AF-4937-A616-450DBD7FC4D1}" srcOrd="0" destOrd="0" presId="urn:microsoft.com/office/officeart/2005/8/layout/default"/>
    <dgm:cxn modelId="{45533077-2F6B-4538-B22B-15D241040B8F}" srcId="{C894FCFE-B730-43EA-AAE1-3EC538466DC9}" destId="{4FE6C0DB-7679-40B0-811B-C6345502EEBA}" srcOrd="2" destOrd="0" parTransId="{27D0B6F8-DEC3-472C-B6CC-ABA4A77ACD6B}" sibTransId="{B160EF7B-B289-4F7C-BC16-C697B8880BDE}"/>
    <dgm:cxn modelId="{59877586-B03D-4063-B12C-0E840A099EFF}" srcId="{C894FCFE-B730-43EA-AAE1-3EC538466DC9}" destId="{1F3704C2-5DF0-460B-902F-A018F68C503E}" srcOrd="4" destOrd="0" parTransId="{C4469C8D-A1F8-45C5-8DF3-79A2F0DEB0F7}" sibTransId="{B52970D5-4281-4B42-BA3C-4C42BAE6AFB7}"/>
    <dgm:cxn modelId="{D1A41A89-5EEC-411B-9D91-969A6197A5A9}" type="presOf" srcId="{019F8D7D-40FD-4CDA-9ECB-4B6A3051F064}" destId="{71618EFE-2C74-4E0B-9CC3-603216CEF4ED}" srcOrd="0" destOrd="0" presId="urn:microsoft.com/office/officeart/2005/8/layout/default"/>
    <dgm:cxn modelId="{74307C90-2B43-4DAF-8E83-569830FA00F3}" type="presOf" srcId="{4FE6C0DB-7679-40B0-811B-C6345502EEBA}" destId="{7337433F-7906-40DE-A77F-424A1A4DE82C}" srcOrd="0" destOrd="0" presId="urn:microsoft.com/office/officeart/2005/8/layout/default"/>
    <dgm:cxn modelId="{F67C9B92-65E3-4AFB-B598-9BB1F637CB01}" srcId="{C894FCFE-B730-43EA-AAE1-3EC538466DC9}" destId="{1F7E58A4-9F50-4520-8337-6850CB17D061}" srcOrd="3" destOrd="0" parTransId="{55825851-C9D6-48AC-905D-3071E0826AAF}" sibTransId="{5076CC1C-3881-402D-B28F-B401E61F74FF}"/>
    <dgm:cxn modelId="{8AA583B1-925C-46B2-8FF4-2BEF3ED568A7}" type="presOf" srcId="{C894FCFE-B730-43EA-AAE1-3EC538466DC9}" destId="{68CB3961-5085-43B4-AAE6-FE271F1701B3}" srcOrd="0" destOrd="0" presId="urn:microsoft.com/office/officeart/2005/8/layout/default"/>
    <dgm:cxn modelId="{501BB0B5-444F-4D55-902F-2802DB3D6729}" srcId="{C894FCFE-B730-43EA-AAE1-3EC538466DC9}" destId="{3675C680-70B5-40F7-9AF2-77DAF8A34FC5}" srcOrd="5" destOrd="0" parTransId="{DBC9D013-31B5-41B3-BD0E-1CBBAF0D8214}" sibTransId="{20132F3D-B780-4F49-AA0E-C1D6B5DFD602}"/>
    <dgm:cxn modelId="{C07E2EBF-2BD2-4F24-A955-828708BA669C}" srcId="{C894FCFE-B730-43EA-AAE1-3EC538466DC9}" destId="{94A9EE19-0F3B-4DDB-912E-3A8E87E55274}" srcOrd="1" destOrd="0" parTransId="{4BE91519-F572-4139-88D9-17CDE31D3BE9}" sibTransId="{1924E1F2-9780-49DA-9148-5FFE651279ED}"/>
    <dgm:cxn modelId="{F33693DB-95BD-4A14-A5D3-A75A86B58460}" type="presOf" srcId="{1F3704C2-5DF0-460B-902F-A018F68C503E}" destId="{11C3DD98-19DC-48B0-B37C-E75183421B14}" srcOrd="0" destOrd="0" presId="urn:microsoft.com/office/officeart/2005/8/layout/default"/>
    <dgm:cxn modelId="{6BEC19EB-E37F-44A6-A161-5D1B6C46F290}" type="presOf" srcId="{3675C680-70B5-40F7-9AF2-77DAF8A34FC5}" destId="{50E62694-545F-4C70-883E-FD050B37F791}" srcOrd="0" destOrd="0" presId="urn:microsoft.com/office/officeart/2005/8/layout/default"/>
    <dgm:cxn modelId="{B607E8FF-887D-4BF8-B0F6-B14ABAE82225}" type="presOf" srcId="{DB5C188F-70E2-4177-A475-70687208A290}" destId="{4DCF9376-5E9F-47BF-8699-FDBFA42D6BFB}" srcOrd="0" destOrd="0" presId="urn:microsoft.com/office/officeart/2005/8/layout/default"/>
    <dgm:cxn modelId="{066F83E2-8BEB-49B5-89AB-1FAF83E7516F}" type="presParOf" srcId="{68CB3961-5085-43B4-AAE6-FE271F1701B3}" destId="{4DCF9376-5E9F-47BF-8699-FDBFA42D6BFB}" srcOrd="0" destOrd="0" presId="urn:microsoft.com/office/officeart/2005/8/layout/default"/>
    <dgm:cxn modelId="{B4339AA5-82B9-43D8-9971-15FAEAC8B7A4}" type="presParOf" srcId="{68CB3961-5085-43B4-AAE6-FE271F1701B3}" destId="{D7EF8216-8580-4F6C-A65C-8318639ACC19}" srcOrd="1" destOrd="0" presId="urn:microsoft.com/office/officeart/2005/8/layout/default"/>
    <dgm:cxn modelId="{8390C318-8236-4AC5-98A9-DCDF35A6F522}" type="presParOf" srcId="{68CB3961-5085-43B4-AAE6-FE271F1701B3}" destId="{7AA63012-C846-4C98-8DE3-5D250A150708}" srcOrd="2" destOrd="0" presId="urn:microsoft.com/office/officeart/2005/8/layout/default"/>
    <dgm:cxn modelId="{3F490344-8BF2-46E7-B3DB-4840D76A58E8}" type="presParOf" srcId="{68CB3961-5085-43B4-AAE6-FE271F1701B3}" destId="{CC72738E-7C25-4CB6-835B-70BE84D7B2A4}" srcOrd="3" destOrd="0" presId="urn:microsoft.com/office/officeart/2005/8/layout/default"/>
    <dgm:cxn modelId="{E2CFE8DC-991D-4A25-BE87-BACB235DB18B}" type="presParOf" srcId="{68CB3961-5085-43B4-AAE6-FE271F1701B3}" destId="{7337433F-7906-40DE-A77F-424A1A4DE82C}" srcOrd="4" destOrd="0" presId="urn:microsoft.com/office/officeart/2005/8/layout/default"/>
    <dgm:cxn modelId="{32ED92CE-606D-4870-BB84-DE54592EEE7B}" type="presParOf" srcId="{68CB3961-5085-43B4-AAE6-FE271F1701B3}" destId="{DC1153A8-58C6-4137-AFE4-7654FA0848F1}" srcOrd="5" destOrd="0" presId="urn:microsoft.com/office/officeart/2005/8/layout/default"/>
    <dgm:cxn modelId="{A6203D3C-C5BE-4820-B0E9-26E1880DBF42}" type="presParOf" srcId="{68CB3961-5085-43B4-AAE6-FE271F1701B3}" destId="{FED8BE92-A7AF-4937-A616-450DBD7FC4D1}" srcOrd="6" destOrd="0" presId="urn:microsoft.com/office/officeart/2005/8/layout/default"/>
    <dgm:cxn modelId="{0E70617E-D95B-4F03-AB72-6B16DBB8DA84}" type="presParOf" srcId="{68CB3961-5085-43B4-AAE6-FE271F1701B3}" destId="{B87F0574-5992-4C9D-821B-895A5C5B99A2}" srcOrd="7" destOrd="0" presId="urn:microsoft.com/office/officeart/2005/8/layout/default"/>
    <dgm:cxn modelId="{A7553A46-F067-4220-A7B9-9297B4981476}" type="presParOf" srcId="{68CB3961-5085-43B4-AAE6-FE271F1701B3}" destId="{11C3DD98-19DC-48B0-B37C-E75183421B14}" srcOrd="8" destOrd="0" presId="urn:microsoft.com/office/officeart/2005/8/layout/default"/>
    <dgm:cxn modelId="{B06212F8-2C80-4A18-A6F8-EC0D3294D34A}" type="presParOf" srcId="{68CB3961-5085-43B4-AAE6-FE271F1701B3}" destId="{9DB68F4D-B596-48F3-B882-968ECECE37B3}" srcOrd="9" destOrd="0" presId="urn:microsoft.com/office/officeart/2005/8/layout/default"/>
    <dgm:cxn modelId="{9415BC2D-70C5-4841-B6A3-37905D3B361F}" type="presParOf" srcId="{68CB3961-5085-43B4-AAE6-FE271F1701B3}" destId="{50E62694-545F-4C70-883E-FD050B37F791}" srcOrd="10" destOrd="0" presId="urn:microsoft.com/office/officeart/2005/8/layout/default"/>
    <dgm:cxn modelId="{A80DE81C-76A3-4811-A33C-BD713737CB80}" type="presParOf" srcId="{68CB3961-5085-43B4-AAE6-FE271F1701B3}" destId="{E7CAEF38-C21C-49E9-8C42-D099CB62A662}" srcOrd="11" destOrd="0" presId="urn:microsoft.com/office/officeart/2005/8/layout/default"/>
    <dgm:cxn modelId="{137023FD-6013-4322-BC45-3B18105A0AA9}" type="presParOf" srcId="{68CB3961-5085-43B4-AAE6-FE271F1701B3}" destId="{71618EFE-2C74-4E0B-9CC3-603216CEF4ED}"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8CBBCD-103D-4760-8739-EE4E57191FE6}" type="doc">
      <dgm:prSet loTypeId="urn:microsoft.com/office/officeart/2005/8/layout/radial3" loCatId="relationship" qsTypeId="urn:microsoft.com/office/officeart/2005/8/quickstyle/simple1" qsCatId="simple" csTypeId="urn:microsoft.com/office/officeart/2005/8/colors/accent3_5" csCatId="accent3" phldr="1"/>
      <dgm:spPr/>
      <dgm:t>
        <a:bodyPr/>
        <a:lstStyle/>
        <a:p>
          <a:endParaRPr lang="en-US"/>
        </a:p>
      </dgm:t>
    </dgm:pt>
    <dgm:pt modelId="{FDB7292D-E7D0-411B-8466-0DB7ADA7DBB4}">
      <dgm:prSet phldrT="[Text]"/>
      <dgm:spPr/>
      <dgm:t>
        <a:bodyPr/>
        <a:lstStyle/>
        <a:p>
          <a:r>
            <a:rPr lang="en-US"/>
            <a:t>Quality Assurance</a:t>
          </a:r>
        </a:p>
      </dgm:t>
    </dgm:pt>
    <dgm:pt modelId="{FEB24784-CCBD-4B0F-8CAC-54436411BDD9}" type="parTrans" cxnId="{3816D8F8-B6F9-428B-88A5-3124D14C3A3C}">
      <dgm:prSet/>
      <dgm:spPr/>
      <dgm:t>
        <a:bodyPr/>
        <a:lstStyle/>
        <a:p>
          <a:endParaRPr lang="en-US"/>
        </a:p>
      </dgm:t>
    </dgm:pt>
    <dgm:pt modelId="{56E64CE3-5008-406E-92C5-827785C7F484}" type="sibTrans" cxnId="{3816D8F8-B6F9-428B-88A5-3124D14C3A3C}">
      <dgm:prSet/>
      <dgm:spPr/>
      <dgm:t>
        <a:bodyPr/>
        <a:lstStyle/>
        <a:p>
          <a:endParaRPr lang="en-US"/>
        </a:p>
      </dgm:t>
    </dgm:pt>
    <dgm:pt modelId="{8569C65E-0EF8-47D2-8319-97E6AB63CAE1}">
      <dgm:prSet phldrT="[Text]"/>
      <dgm:spPr/>
      <dgm:t>
        <a:bodyPr/>
        <a:lstStyle/>
        <a:p>
          <a:r>
            <a:rPr lang="en-US" b="1"/>
            <a:t>Accurate</a:t>
          </a:r>
        </a:p>
      </dgm:t>
    </dgm:pt>
    <dgm:pt modelId="{DC9463F1-AC32-41A9-9C51-6D9497E91598}" type="parTrans" cxnId="{9B45C4B4-5EB2-4FF9-AC63-28E94C1E939E}">
      <dgm:prSet/>
      <dgm:spPr/>
      <dgm:t>
        <a:bodyPr/>
        <a:lstStyle/>
        <a:p>
          <a:endParaRPr lang="en-US"/>
        </a:p>
      </dgm:t>
    </dgm:pt>
    <dgm:pt modelId="{606F8811-756B-4A1E-A438-3FB244571003}" type="sibTrans" cxnId="{9B45C4B4-5EB2-4FF9-AC63-28E94C1E939E}">
      <dgm:prSet/>
      <dgm:spPr/>
      <dgm:t>
        <a:bodyPr/>
        <a:lstStyle/>
        <a:p>
          <a:endParaRPr lang="en-US"/>
        </a:p>
      </dgm:t>
    </dgm:pt>
    <dgm:pt modelId="{CEEA0829-1B48-45C1-B2FB-86A7E3605DDE}">
      <dgm:prSet phldrT="[Text]"/>
      <dgm:spPr/>
      <dgm:t>
        <a:bodyPr/>
        <a:lstStyle/>
        <a:p>
          <a:r>
            <a:rPr lang="en-US" b="1"/>
            <a:t>Field Review</a:t>
          </a:r>
        </a:p>
      </dgm:t>
    </dgm:pt>
    <dgm:pt modelId="{45ABBF52-79D0-4E31-ABE7-8E6E17F0C035}" type="parTrans" cxnId="{001EC776-6FD1-459C-BFCD-6BBF507BDA75}">
      <dgm:prSet/>
      <dgm:spPr/>
      <dgm:t>
        <a:bodyPr/>
        <a:lstStyle/>
        <a:p>
          <a:endParaRPr lang="en-US"/>
        </a:p>
      </dgm:t>
    </dgm:pt>
    <dgm:pt modelId="{25798086-CC10-400C-972A-D64E089BF36A}" type="sibTrans" cxnId="{001EC776-6FD1-459C-BFCD-6BBF507BDA75}">
      <dgm:prSet/>
      <dgm:spPr/>
      <dgm:t>
        <a:bodyPr/>
        <a:lstStyle/>
        <a:p>
          <a:endParaRPr lang="en-US"/>
        </a:p>
      </dgm:t>
    </dgm:pt>
    <dgm:pt modelId="{A57BC867-CD58-4262-AEDE-6DA51AADFE81}">
      <dgm:prSet phldrT="[Text]"/>
      <dgm:spPr/>
      <dgm:t>
        <a:bodyPr/>
        <a:lstStyle/>
        <a:p>
          <a:r>
            <a:rPr lang="en-US" b="1"/>
            <a:t>Photographed</a:t>
          </a:r>
        </a:p>
      </dgm:t>
    </dgm:pt>
    <dgm:pt modelId="{5B3D507D-A8A4-49B7-895B-0D3CB175420E}" type="parTrans" cxnId="{28163693-E8E5-4B1B-92B5-AAAEB9ABBA0F}">
      <dgm:prSet/>
      <dgm:spPr/>
      <dgm:t>
        <a:bodyPr/>
        <a:lstStyle/>
        <a:p>
          <a:endParaRPr lang="en-US"/>
        </a:p>
      </dgm:t>
    </dgm:pt>
    <dgm:pt modelId="{E05B77FB-56AB-4236-9EBF-A95983CA7FA1}" type="sibTrans" cxnId="{28163693-E8E5-4B1B-92B5-AAAEB9ABBA0F}">
      <dgm:prSet/>
      <dgm:spPr/>
      <dgm:t>
        <a:bodyPr/>
        <a:lstStyle/>
        <a:p>
          <a:endParaRPr lang="en-US"/>
        </a:p>
      </dgm:t>
    </dgm:pt>
    <dgm:pt modelId="{E93216EB-CCA6-4ACF-8B52-6B971EF3DFF5}">
      <dgm:prSet phldrT="[Text]"/>
      <dgm:spPr/>
      <dgm:t>
        <a:bodyPr/>
        <a:lstStyle/>
        <a:p>
          <a:r>
            <a:rPr lang="en-US" b="1"/>
            <a:t>Complete</a:t>
          </a:r>
        </a:p>
      </dgm:t>
    </dgm:pt>
    <dgm:pt modelId="{1714976F-391C-444B-969C-486707E18900}" type="parTrans" cxnId="{D726CD7B-C80D-4132-9C59-9D8DE4C6B318}">
      <dgm:prSet/>
      <dgm:spPr/>
      <dgm:t>
        <a:bodyPr/>
        <a:lstStyle/>
        <a:p>
          <a:endParaRPr lang="en-US"/>
        </a:p>
      </dgm:t>
    </dgm:pt>
    <dgm:pt modelId="{95543DDC-F010-41B5-A31E-469554DEC4DB}" type="sibTrans" cxnId="{D726CD7B-C80D-4132-9C59-9D8DE4C6B318}">
      <dgm:prSet/>
      <dgm:spPr/>
      <dgm:t>
        <a:bodyPr/>
        <a:lstStyle/>
        <a:p>
          <a:endParaRPr lang="en-US"/>
        </a:p>
      </dgm:t>
    </dgm:pt>
    <dgm:pt modelId="{FB3ABB23-75FE-4AF2-BAB5-49908A9B6514}">
      <dgm:prSet/>
      <dgm:spPr/>
      <dgm:t>
        <a:bodyPr/>
        <a:lstStyle/>
        <a:p>
          <a:r>
            <a:rPr lang="en-US" b="1"/>
            <a:t>No private information</a:t>
          </a:r>
        </a:p>
      </dgm:t>
    </dgm:pt>
    <dgm:pt modelId="{9B134EF7-3D68-4977-90CA-9F37D64BBC2F}" type="parTrans" cxnId="{86DD222A-4771-4B26-9DAB-1E18540F2C52}">
      <dgm:prSet/>
      <dgm:spPr/>
      <dgm:t>
        <a:bodyPr/>
        <a:lstStyle/>
        <a:p>
          <a:endParaRPr lang="en-US"/>
        </a:p>
      </dgm:t>
    </dgm:pt>
    <dgm:pt modelId="{42E9D8DB-5E8B-4EFC-A5D8-FCC049C7FA29}" type="sibTrans" cxnId="{86DD222A-4771-4B26-9DAB-1E18540F2C52}">
      <dgm:prSet/>
      <dgm:spPr/>
      <dgm:t>
        <a:bodyPr/>
        <a:lstStyle/>
        <a:p>
          <a:endParaRPr lang="en-US"/>
        </a:p>
      </dgm:t>
    </dgm:pt>
    <dgm:pt modelId="{FBE130CE-17EA-413F-9912-7EEB9BA99F75}">
      <dgm:prSet/>
      <dgm:spPr/>
      <dgm:t>
        <a:bodyPr/>
        <a:lstStyle/>
        <a:p>
          <a:r>
            <a:rPr lang="en-US" b="1"/>
            <a:t>Within Norms</a:t>
          </a:r>
        </a:p>
      </dgm:t>
    </dgm:pt>
    <dgm:pt modelId="{772857DC-26F7-491A-819B-92603D1DF2C2}" type="parTrans" cxnId="{3D9CCEC8-1F77-4D4E-BC19-F0880A0AF1B3}">
      <dgm:prSet/>
      <dgm:spPr/>
      <dgm:t>
        <a:bodyPr/>
        <a:lstStyle/>
        <a:p>
          <a:endParaRPr lang="en-US"/>
        </a:p>
      </dgm:t>
    </dgm:pt>
    <dgm:pt modelId="{1BBE56D6-FFE5-4C31-854E-951FB2125413}" type="sibTrans" cxnId="{3D9CCEC8-1F77-4D4E-BC19-F0880A0AF1B3}">
      <dgm:prSet/>
      <dgm:spPr/>
      <dgm:t>
        <a:bodyPr/>
        <a:lstStyle/>
        <a:p>
          <a:endParaRPr lang="en-US"/>
        </a:p>
      </dgm:t>
    </dgm:pt>
    <dgm:pt modelId="{9DE64673-1A91-4787-A86E-0EF74144E41A}" type="pres">
      <dgm:prSet presAssocID="{728CBBCD-103D-4760-8739-EE4E57191FE6}" presName="composite" presStyleCnt="0">
        <dgm:presLayoutVars>
          <dgm:chMax val="1"/>
          <dgm:dir/>
          <dgm:resizeHandles val="exact"/>
        </dgm:presLayoutVars>
      </dgm:prSet>
      <dgm:spPr/>
    </dgm:pt>
    <dgm:pt modelId="{B992CC34-82FF-4A35-889E-629BF0FA8955}" type="pres">
      <dgm:prSet presAssocID="{728CBBCD-103D-4760-8739-EE4E57191FE6}" presName="radial" presStyleCnt="0">
        <dgm:presLayoutVars>
          <dgm:animLvl val="ctr"/>
        </dgm:presLayoutVars>
      </dgm:prSet>
      <dgm:spPr/>
    </dgm:pt>
    <dgm:pt modelId="{E04CD79F-F10A-46BB-8E09-565F1593FB0E}" type="pres">
      <dgm:prSet presAssocID="{FDB7292D-E7D0-411B-8466-0DB7ADA7DBB4}" presName="centerShape" presStyleLbl="vennNode1" presStyleIdx="0" presStyleCnt="7"/>
      <dgm:spPr/>
    </dgm:pt>
    <dgm:pt modelId="{1D0ADC98-830F-420E-A32B-5CDD587FB0E6}" type="pres">
      <dgm:prSet presAssocID="{8569C65E-0EF8-47D2-8319-97E6AB63CAE1}" presName="node" presStyleLbl="vennNode1" presStyleIdx="1" presStyleCnt="7">
        <dgm:presLayoutVars>
          <dgm:bulletEnabled val="1"/>
        </dgm:presLayoutVars>
      </dgm:prSet>
      <dgm:spPr/>
    </dgm:pt>
    <dgm:pt modelId="{56E63A9F-F4A5-42E5-A210-3E74E7B1DC8F}" type="pres">
      <dgm:prSet presAssocID="{FB3ABB23-75FE-4AF2-BAB5-49908A9B6514}" presName="node" presStyleLbl="vennNode1" presStyleIdx="2" presStyleCnt="7">
        <dgm:presLayoutVars>
          <dgm:bulletEnabled val="1"/>
        </dgm:presLayoutVars>
      </dgm:prSet>
      <dgm:spPr/>
    </dgm:pt>
    <dgm:pt modelId="{A7CBEA1F-B51A-4093-80A4-F04677FE6537}" type="pres">
      <dgm:prSet presAssocID="{FBE130CE-17EA-413F-9912-7EEB9BA99F75}" presName="node" presStyleLbl="vennNode1" presStyleIdx="3" presStyleCnt="7">
        <dgm:presLayoutVars>
          <dgm:bulletEnabled val="1"/>
        </dgm:presLayoutVars>
      </dgm:prSet>
      <dgm:spPr/>
    </dgm:pt>
    <dgm:pt modelId="{E17B5BB6-4D09-4670-9BA9-FA32FA98F094}" type="pres">
      <dgm:prSet presAssocID="{CEEA0829-1B48-45C1-B2FB-86A7E3605DDE}" presName="node" presStyleLbl="vennNode1" presStyleIdx="4" presStyleCnt="7">
        <dgm:presLayoutVars>
          <dgm:bulletEnabled val="1"/>
        </dgm:presLayoutVars>
      </dgm:prSet>
      <dgm:spPr/>
    </dgm:pt>
    <dgm:pt modelId="{52C5CB23-BE12-4CE6-8727-2B1B55B1E835}" type="pres">
      <dgm:prSet presAssocID="{A57BC867-CD58-4262-AEDE-6DA51AADFE81}" presName="node" presStyleLbl="vennNode1" presStyleIdx="5" presStyleCnt="7">
        <dgm:presLayoutVars>
          <dgm:bulletEnabled val="1"/>
        </dgm:presLayoutVars>
      </dgm:prSet>
      <dgm:spPr/>
    </dgm:pt>
    <dgm:pt modelId="{18D805BE-5CC8-49C2-AEED-B3032493146A}" type="pres">
      <dgm:prSet presAssocID="{E93216EB-CCA6-4ACF-8B52-6B971EF3DFF5}" presName="node" presStyleLbl="vennNode1" presStyleIdx="6" presStyleCnt="7">
        <dgm:presLayoutVars>
          <dgm:bulletEnabled val="1"/>
        </dgm:presLayoutVars>
      </dgm:prSet>
      <dgm:spPr/>
    </dgm:pt>
  </dgm:ptLst>
  <dgm:cxnLst>
    <dgm:cxn modelId="{84C0270B-168C-4A51-830F-7D6D153A4D7A}" type="presOf" srcId="{FB3ABB23-75FE-4AF2-BAB5-49908A9B6514}" destId="{56E63A9F-F4A5-42E5-A210-3E74E7B1DC8F}" srcOrd="0" destOrd="0" presId="urn:microsoft.com/office/officeart/2005/8/layout/radial3"/>
    <dgm:cxn modelId="{30FDC60B-26BF-4156-B0D7-611C7653D9AF}" type="presOf" srcId="{FBE130CE-17EA-413F-9912-7EEB9BA99F75}" destId="{A7CBEA1F-B51A-4093-80A4-F04677FE6537}" srcOrd="0" destOrd="0" presId="urn:microsoft.com/office/officeart/2005/8/layout/radial3"/>
    <dgm:cxn modelId="{C85BEF15-313F-49BD-978E-48F5A49C5324}" type="presOf" srcId="{E93216EB-CCA6-4ACF-8B52-6B971EF3DFF5}" destId="{18D805BE-5CC8-49C2-AEED-B3032493146A}" srcOrd="0" destOrd="0" presId="urn:microsoft.com/office/officeart/2005/8/layout/radial3"/>
    <dgm:cxn modelId="{86DD222A-4771-4B26-9DAB-1E18540F2C52}" srcId="{FDB7292D-E7D0-411B-8466-0DB7ADA7DBB4}" destId="{FB3ABB23-75FE-4AF2-BAB5-49908A9B6514}" srcOrd="1" destOrd="0" parTransId="{9B134EF7-3D68-4977-90CA-9F37D64BBC2F}" sibTransId="{42E9D8DB-5E8B-4EFC-A5D8-FCC049C7FA29}"/>
    <dgm:cxn modelId="{51CFBB2D-F85D-4D81-93CF-E229C403732D}" type="presOf" srcId="{8569C65E-0EF8-47D2-8319-97E6AB63CAE1}" destId="{1D0ADC98-830F-420E-A32B-5CDD587FB0E6}" srcOrd="0" destOrd="0" presId="urn:microsoft.com/office/officeart/2005/8/layout/radial3"/>
    <dgm:cxn modelId="{A9C91439-E9FC-4A3E-AD50-0B1C33C2ABB5}" type="presOf" srcId="{728CBBCD-103D-4760-8739-EE4E57191FE6}" destId="{9DE64673-1A91-4787-A86E-0EF74144E41A}" srcOrd="0" destOrd="0" presId="urn:microsoft.com/office/officeart/2005/8/layout/radial3"/>
    <dgm:cxn modelId="{25F96A76-3287-43BE-87FF-5E4813A5A737}" type="presOf" srcId="{A57BC867-CD58-4262-AEDE-6DA51AADFE81}" destId="{52C5CB23-BE12-4CE6-8727-2B1B55B1E835}" srcOrd="0" destOrd="0" presId="urn:microsoft.com/office/officeart/2005/8/layout/radial3"/>
    <dgm:cxn modelId="{001EC776-6FD1-459C-BFCD-6BBF507BDA75}" srcId="{FDB7292D-E7D0-411B-8466-0DB7ADA7DBB4}" destId="{CEEA0829-1B48-45C1-B2FB-86A7E3605DDE}" srcOrd="3" destOrd="0" parTransId="{45ABBF52-79D0-4E31-ABE7-8E6E17F0C035}" sibTransId="{25798086-CC10-400C-972A-D64E089BF36A}"/>
    <dgm:cxn modelId="{D726CD7B-C80D-4132-9C59-9D8DE4C6B318}" srcId="{FDB7292D-E7D0-411B-8466-0DB7ADA7DBB4}" destId="{E93216EB-CCA6-4ACF-8B52-6B971EF3DFF5}" srcOrd="5" destOrd="0" parTransId="{1714976F-391C-444B-969C-486707E18900}" sibTransId="{95543DDC-F010-41B5-A31E-469554DEC4DB}"/>
    <dgm:cxn modelId="{DA79B682-E1B7-47A6-BA84-0AA0FF1F2B6D}" type="presOf" srcId="{CEEA0829-1B48-45C1-B2FB-86A7E3605DDE}" destId="{E17B5BB6-4D09-4670-9BA9-FA32FA98F094}" srcOrd="0" destOrd="0" presId="urn:microsoft.com/office/officeart/2005/8/layout/radial3"/>
    <dgm:cxn modelId="{28163693-E8E5-4B1B-92B5-AAAEB9ABBA0F}" srcId="{FDB7292D-E7D0-411B-8466-0DB7ADA7DBB4}" destId="{A57BC867-CD58-4262-AEDE-6DA51AADFE81}" srcOrd="4" destOrd="0" parTransId="{5B3D507D-A8A4-49B7-895B-0D3CB175420E}" sibTransId="{E05B77FB-56AB-4236-9EBF-A95983CA7FA1}"/>
    <dgm:cxn modelId="{18E6E49C-5CCF-4DD9-A480-ACBFD05EDEA2}" type="presOf" srcId="{FDB7292D-E7D0-411B-8466-0DB7ADA7DBB4}" destId="{E04CD79F-F10A-46BB-8E09-565F1593FB0E}" srcOrd="0" destOrd="0" presId="urn:microsoft.com/office/officeart/2005/8/layout/radial3"/>
    <dgm:cxn modelId="{9B45C4B4-5EB2-4FF9-AC63-28E94C1E939E}" srcId="{FDB7292D-E7D0-411B-8466-0DB7ADA7DBB4}" destId="{8569C65E-0EF8-47D2-8319-97E6AB63CAE1}" srcOrd="0" destOrd="0" parTransId="{DC9463F1-AC32-41A9-9C51-6D9497E91598}" sibTransId="{606F8811-756B-4A1E-A438-3FB244571003}"/>
    <dgm:cxn modelId="{3D9CCEC8-1F77-4D4E-BC19-F0880A0AF1B3}" srcId="{FDB7292D-E7D0-411B-8466-0DB7ADA7DBB4}" destId="{FBE130CE-17EA-413F-9912-7EEB9BA99F75}" srcOrd="2" destOrd="0" parTransId="{772857DC-26F7-491A-819B-92603D1DF2C2}" sibTransId="{1BBE56D6-FFE5-4C31-854E-951FB2125413}"/>
    <dgm:cxn modelId="{3816D8F8-B6F9-428B-88A5-3124D14C3A3C}" srcId="{728CBBCD-103D-4760-8739-EE4E57191FE6}" destId="{FDB7292D-E7D0-411B-8466-0DB7ADA7DBB4}" srcOrd="0" destOrd="0" parTransId="{FEB24784-CCBD-4B0F-8CAC-54436411BDD9}" sibTransId="{56E64CE3-5008-406E-92C5-827785C7F484}"/>
    <dgm:cxn modelId="{5A384105-0EE2-47E1-B149-E2EDA16384A3}" type="presParOf" srcId="{9DE64673-1A91-4787-A86E-0EF74144E41A}" destId="{B992CC34-82FF-4A35-889E-629BF0FA8955}" srcOrd="0" destOrd="0" presId="urn:microsoft.com/office/officeart/2005/8/layout/radial3"/>
    <dgm:cxn modelId="{131FD97F-9E8E-4F12-946E-8AF4F67ABB98}" type="presParOf" srcId="{B992CC34-82FF-4A35-889E-629BF0FA8955}" destId="{E04CD79F-F10A-46BB-8E09-565F1593FB0E}" srcOrd="0" destOrd="0" presId="urn:microsoft.com/office/officeart/2005/8/layout/radial3"/>
    <dgm:cxn modelId="{132B6729-13AF-431C-8CFD-FDA932B993CF}" type="presParOf" srcId="{B992CC34-82FF-4A35-889E-629BF0FA8955}" destId="{1D0ADC98-830F-420E-A32B-5CDD587FB0E6}" srcOrd="1" destOrd="0" presId="urn:microsoft.com/office/officeart/2005/8/layout/radial3"/>
    <dgm:cxn modelId="{1A90FC79-F127-4A9E-90C2-1A7EA96967CB}" type="presParOf" srcId="{B992CC34-82FF-4A35-889E-629BF0FA8955}" destId="{56E63A9F-F4A5-42E5-A210-3E74E7B1DC8F}" srcOrd="2" destOrd="0" presId="urn:microsoft.com/office/officeart/2005/8/layout/radial3"/>
    <dgm:cxn modelId="{59E9A354-0306-4183-81F9-740F54E6A972}" type="presParOf" srcId="{B992CC34-82FF-4A35-889E-629BF0FA8955}" destId="{A7CBEA1F-B51A-4093-80A4-F04677FE6537}" srcOrd="3" destOrd="0" presId="urn:microsoft.com/office/officeart/2005/8/layout/radial3"/>
    <dgm:cxn modelId="{BD375A65-444F-48F7-A483-58D02E897F93}" type="presParOf" srcId="{B992CC34-82FF-4A35-889E-629BF0FA8955}" destId="{E17B5BB6-4D09-4670-9BA9-FA32FA98F094}" srcOrd="4" destOrd="0" presId="urn:microsoft.com/office/officeart/2005/8/layout/radial3"/>
    <dgm:cxn modelId="{E7A7CC3D-3478-4B4E-BDF8-069C2696BD75}" type="presParOf" srcId="{B992CC34-82FF-4A35-889E-629BF0FA8955}" destId="{52C5CB23-BE12-4CE6-8727-2B1B55B1E835}" srcOrd="5" destOrd="0" presId="urn:microsoft.com/office/officeart/2005/8/layout/radial3"/>
    <dgm:cxn modelId="{BFF41278-331C-4AB6-A70B-04DA099C40B3}" type="presParOf" srcId="{B992CC34-82FF-4A35-889E-629BF0FA8955}" destId="{18D805BE-5CC8-49C2-AEED-B3032493146A}" srcOrd="6"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CF9376-5E9F-47BF-8699-FDBFA42D6BFB}">
      <dsp:nvSpPr>
        <dsp:cNvPr id="0" name=""/>
        <dsp:cNvSpPr/>
      </dsp:nvSpPr>
      <dsp:spPr>
        <a:xfrm>
          <a:off x="1" y="171468"/>
          <a:ext cx="2637985" cy="1774910"/>
        </a:xfrm>
        <a:prstGeom prst="rect">
          <a:avLst/>
        </a:prstGeom>
        <a:solidFill>
          <a:schemeClr val="accent6"/>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solidFill>
                <a:schemeClr val="bg1"/>
              </a:solidFill>
            </a:rPr>
            <a:t>Confidentiality:  </a:t>
          </a:r>
          <a:endParaRPr lang="en-US" sz="2400" kern="1200">
            <a:solidFill>
              <a:schemeClr val="bg1"/>
            </a:solidFill>
          </a:endParaRPr>
        </a:p>
      </dsp:txBody>
      <dsp:txXfrm>
        <a:off x="1" y="171468"/>
        <a:ext cx="2637985" cy="1774910"/>
      </dsp:txXfrm>
    </dsp:sp>
    <dsp:sp modelId="{7AA63012-C846-4C98-8DE3-5D250A150708}">
      <dsp:nvSpPr>
        <dsp:cNvPr id="0" name=""/>
        <dsp:cNvSpPr/>
      </dsp:nvSpPr>
      <dsp:spPr>
        <a:xfrm>
          <a:off x="2916927" y="0"/>
          <a:ext cx="2637985" cy="1582791"/>
        </a:xfrm>
        <a:prstGeom prst="rect">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No information that identifies people or individual homes will be submitted to DOE/PNNL</a:t>
          </a:r>
          <a:endParaRPr lang="en-US" sz="1700" kern="1200"/>
        </a:p>
      </dsp:txBody>
      <dsp:txXfrm>
        <a:off x="2916927" y="0"/>
        <a:ext cx="2637985" cy="1582791"/>
      </dsp:txXfrm>
    </dsp:sp>
    <dsp:sp modelId="{7337433F-7906-40DE-A77F-424A1A4DE82C}">
      <dsp:nvSpPr>
        <dsp:cNvPr id="0" name=""/>
        <dsp:cNvSpPr/>
      </dsp:nvSpPr>
      <dsp:spPr>
        <a:xfrm>
          <a:off x="5863584" y="4"/>
          <a:ext cx="2637985" cy="1582791"/>
        </a:xfrm>
        <a:prstGeom prst="rect">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Findings reported only on a study-wide or climate-zone basis </a:t>
          </a:r>
          <a:endParaRPr lang="en-US" sz="1700" kern="1200"/>
        </a:p>
      </dsp:txBody>
      <dsp:txXfrm>
        <a:off x="5863584" y="4"/>
        <a:ext cx="2637985" cy="1582791"/>
      </dsp:txXfrm>
    </dsp:sp>
    <dsp:sp modelId="{FED8BE92-A7AF-4937-A616-450DBD7FC4D1}">
      <dsp:nvSpPr>
        <dsp:cNvPr id="0" name=""/>
        <dsp:cNvSpPr/>
      </dsp:nvSpPr>
      <dsp:spPr>
        <a:xfrm>
          <a:off x="8712002" y="0"/>
          <a:ext cx="2637985" cy="1582791"/>
        </a:xfrm>
        <a:prstGeom prst="rect">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Code official involvement is limited to providing a list of addresses for homes with open permits – they will not be present for onsite data collection</a:t>
          </a:r>
          <a:endParaRPr lang="en-US" sz="1700" kern="1200"/>
        </a:p>
      </dsp:txBody>
      <dsp:txXfrm>
        <a:off x="8712002" y="0"/>
        <a:ext cx="2637985" cy="1582791"/>
      </dsp:txXfrm>
    </dsp:sp>
    <dsp:sp modelId="{11C3DD98-19DC-48B0-B37C-E75183421B14}">
      <dsp:nvSpPr>
        <dsp:cNvPr id="0" name=""/>
        <dsp:cNvSpPr/>
      </dsp:nvSpPr>
      <dsp:spPr>
        <a:xfrm>
          <a:off x="94546" y="2533653"/>
          <a:ext cx="2637985" cy="1582791"/>
        </a:xfrm>
        <a:prstGeom prst="rect">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No occupied homes will be included</a:t>
          </a:r>
          <a:endParaRPr lang="en-US" sz="1700" kern="1200"/>
        </a:p>
      </dsp:txBody>
      <dsp:txXfrm>
        <a:off x="94546" y="2533653"/>
        <a:ext cx="2637985" cy="1582791"/>
      </dsp:txXfrm>
    </dsp:sp>
    <dsp:sp modelId="{50E62694-545F-4C70-883E-FD050B37F791}">
      <dsp:nvSpPr>
        <dsp:cNvPr id="0" name=""/>
        <dsp:cNvSpPr/>
      </dsp:nvSpPr>
      <dsp:spPr>
        <a:xfrm>
          <a:off x="3056793" y="2533653"/>
          <a:ext cx="2637985" cy="1582791"/>
        </a:xfrm>
        <a:prstGeom prst="rect">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Blower door and duct testing results may be shared with builders upon request</a:t>
          </a:r>
          <a:endParaRPr lang="en-US" sz="1700" kern="1200"/>
        </a:p>
      </dsp:txBody>
      <dsp:txXfrm>
        <a:off x="3056793" y="2533653"/>
        <a:ext cx="2637985" cy="1582791"/>
      </dsp:txXfrm>
    </dsp:sp>
    <dsp:sp modelId="{71618EFE-2C74-4E0B-9CC3-603216CEF4ED}">
      <dsp:nvSpPr>
        <dsp:cNvPr id="0" name=""/>
        <dsp:cNvSpPr/>
      </dsp:nvSpPr>
      <dsp:spPr>
        <a:xfrm>
          <a:off x="5913257" y="2533653"/>
          <a:ext cx="2637985" cy="1582791"/>
        </a:xfrm>
        <a:prstGeom prst="rect">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Each house visited only one time—not enough information to determine ‘compliance’ for an individual home.</a:t>
          </a:r>
          <a:endParaRPr lang="en-US" sz="1700" kern="1200"/>
        </a:p>
      </dsp:txBody>
      <dsp:txXfrm>
        <a:off x="5913257" y="2533653"/>
        <a:ext cx="2637985" cy="15827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4CD79F-F10A-46BB-8E09-565F1593FB0E}">
      <dsp:nvSpPr>
        <dsp:cNvPr id="0" name=""/>
        <dsp:cNvSpPr/>
      </dsp:nvSpPr>
      <dsp:spPr>
        <a:xfrm>
          <a:off x="3294753" y="1463199"/>
          <a:ext cx="3645162" cy="3645162"/>
        </a:xfrm>
        <a:prstGeom prst="ellipse">
          <a:avLst/>
        </a:prstGeom>
        <a:solidFill>
          <a:schemeClr val="accent3">
            <a:shade val="80000"/>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kern="1200"/>
            <a:t>Quality Assurance</a:t>
          </a:r>
        </a:p>
      </dsp:txBody>
      <dsp:txXfrm>
        <a:off x="3828575" y="1997021"/>
        <a:ext cx="2577518" cy="2577518"/>
      </dsp:txXfrm>
    </dsp:sp>
    <dsp:sp modelId="{1D0ADC98-830F-420E-A32B-5CDD587FB0E6}">
      <dsp:nvSpPr>
        <dsp:cNvPr id="0" name=""/>
        <dsp:cNvSpPr/>
      </dsp:nvSpPr>
      <dsp:spPr>
        <a:xfrm>
          <a:off x="4206044" y="650"/>
          <a:ext cx="1822581" cy="1822581"/>
        </a:xfrm>
        <a:prstGeom prst="ellipse">
          <a:avLst/>
        </a:prstGeom>
        <a:solidFill>
          <a:schemeClr val="accent3">
            <a:shade val="80000"/>
            <a:alpha val="50000"/>
            <a:hueOff val="-8"/>
            <a:satOff val="-82"/>
            <a:lumOff val="749"/>
            <a:alphaOff val="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Accurate</a:t>
          </a:r>
        </a:p>
      </dsp:txBody>
      <dsp:txXfrm>
        <a:off x="4472955" y="267561"/>
        <a:ext cx="1288759" cy="1288759"/>
      </dsp:txXfrm>
    </dsp:sp>
    <dsp:sp modelId="{56E63A9F-F4A5-42E5-A210-3E74E7B1DC8F}">
      <dsp:nvSpPr>
        <dsp:cNvPr id="0" name=""/>
        <dsp:cNvSpPr/>
      </dsp:nvSpPr>
      <dsp:spPr>
        <a:xfrm>
          <a:off x="6261849" y="1187570"/>
          <a:ext cx="1822581" cy="1822581"/>
        </a:xfrm>
        <a:prstGeom prst="ellipse">
          <a:avLst/>
        </a:prstGeom>
        <a:solidFill>
          <a:schemeClr val="accent3">
            <a:shade val="80000"/>
            <a:alpha val="50000"/>
            <a:hueOff val="-16"/>
            <a:satOff val="-164"/>
            <a:lumOff val="1497"/>
            <a:alphaOff val="1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No private information</a:t>
          </a:r>
        </a:p>
      </dsp:txBody>
      <dsp:txXfrm>
        <a:off x="6528760" y="1454481"/>
        <a:ext cx="1288759" cy="1288759"/>
      </dsp:txXfrm>
    </dsp:sp>
    <dsp:sp modelId="{A7CBEA1F-B51A-4093-80A4-F04677FE6537}">
      <dsp:nvSpPr>
        <dsp:cNvPr id="0" name=""/>
        <dsp:cNvSpPr/>
      </dsp:nvSpPr>
      <dsp:spPr>
        <a:xfrm>
          <a:off x="6261849" y="3561409"/>
          <a:ext cx="1822581" cy="1822581"/>
        </a:xfrm>
        <a:prstGeom prst="ellipse">
          <a:avLst/>
        </a:prstGeom>
        <a:solidFill>
          <a:schemeClr val="accent3">
            <a:shade val="80000"/>
            <a:alpha val="50000"/>
            <a:hueOff val="-23"/>
            <a:satOff val="-246"/>
            <a:lumOff val="2246"/>
            <a:alphaOff val="1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Within Norms</a:t>
          </a:r>
        </a:p>
      </dsp:txBody>
      <dsp:txXfrm>
        <a:off x="6528760" y="3828320"/>
        <a:ext cx="1288759" cy="1288759"/>
      </dsp:txXfrm>
    </dsp:sp>
    <dsp:sp modelId="{E17B5BB6-4D09-4670-9BA9-FA32FA98F094}">
      <dsp:nvSpPr>
        <dsp:cNvPr id="0" name=""/>
        <dsp:cNvSpPr/>
      </dsp:nvSpPr>
      <dsp:spPr>
        <a:xfrm>
          <a:off x="4206044" y="4748328"/>
          <a:ext cx="1822581" cy="1822581"/>
        </a:xfrm>
        <a:prstGeom prst="ellipse">
          <a:avLst/>
        </a:prstGeom>
        <a:solidFill>
          <a:schemeClr val="accent3">
            <a:shade val="80000"/>
            <a:alpha val="50000"/>
            <a:hueOff val="-31"/>
            <a:satOff val="-327"/>
            <a:lumOff val="2995"/>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Field Review</a:t>
          </a:r>
        </a:p>
      </dsp:txBody>
      <dsp:txXfrm>
        <a:off x="4472955" y="5015239"/>
        <a:ext cx="1288759" cy="1288759"/>
      </dsp:txXfrm>
    </dsp:sp>
    <dsp:sp modelId="{52C5CB23-BE12-4CE6-8727-2B1B55B1E835}">
      <dsp:nvSpPr>
        <dsp:cNvPr id="0" name=""/>
        <dsp:cNvSpPr/>
      </dsp:nvSpPr>
      <dsp:spPr>
        <a:xfrm>
          <a:off x="2150239" y="3561409"/>
          <a:ext cx="1822581" cy="1822581"/>
        </a:xfrm>
        <a:prstGeom prst="ellipse">
          <a:avLst/>
        </a:prstGeom>
        <a:solidFill>
          <a:schemeClr val="accent3">
            <a:shade val="80000"/>
            <a:alpha val="50000"/>
            <a:hueOff val="-39"/>
            <a:satOff val="-409"/>
            <a:lumOff val="3743"/>
            <a:alpha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Photographed</a:t>
          </a:r>
        </a:p>
      </dsp:txBody>
      <dsp:txXfrm>
        <a:off x="2417150" y="3828320"/>
        <a:ext cx="1288759" cy="1288759"/>
      </dsp:txXfrm>
    </dsp:sp>
    <dsp:sp modelId="{18D805BE-5CC8-49C2-AEED-B3032493146A}">
      <dsp:nvSpPr>
        <dsp:cNvPr id="0" name=""/>
        <dsp:cNvSpPr/>
      </dsp:nvSpPr>
      <dsp:spPr>
        <a:xfrm>
          <a:off x="2150239" y="1187570"/>
          <a:ext cx="1822581" cy="1822581"/>
        </a:xfrm>
        <a:prstGeom prst="ellipse">
          <a:avLst/>
        </a:prstGeom>
        <a:solidFill>
          <a:schemeClr val="accent3">
            <a:shade val="80000"/>
            <a:alpha val="50000"/>
            <a:hueOff val="-47"/>
            <a:satOff val="-491"/>
            <a:lumOff val="4492"/>
            <a:alphaOff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a:t>Complete</a:t>
          </a:r>
        </a:p>
      </dsp:txBody>
      <dsp:txXfrm>
        <a:off x="2417150" y="1454481"/>
        <a:ext cx="1288759" cy="128875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FE981E-4088-B941-8025-CD0F5FF9D57E}" type="datetimeFigureOut">
              <a:rPr lang="en-US" smtClean="0"/>
              <a:pPr/>
              <a:t>9/25/2024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BE82F9-8CB8-D643-A47A-3C672BFA9E20}" type="slidenum">
              <a:rPr lang="en-US" smtClean="0"/>
              <a:pPr/>
              <a:t>‹#›</a:t>
            </a:fld>
            <a:endParaRPr lang="en-US"/>
          </a:p>
        </p:txBody>
      </p:sp>
    </p:spTree>
    <p:extLst>
      <p:ext uri="{BB962C8B-B14F-4D97-AF65-F5344CB8AC3E}">
        <p14:creationId xmlns:p14="http://schemas.microsoft.com/office/powerpoint/2010/main" val="20299042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89BAC9-7295-494E-91F8-4AC027BBF67B}" type="datetimeFigureOut">
              <a:rPr lang="en-US" smtClean="0"/>
              <a:pPr/>
              <a:t>9/25/2024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E57D2F-5F5E-C44B-A536-0F298F0896F9}" type="slidenum">
              <a:rPr lang="en-US" smtClean="0"/>
              <a:pPr/>
              <a:t>‹#›</a:t>
            </a:fld>
            <a:endParaRPr lang="en-US"/>
          </a:p>
        </p:txBody>
      </p:sp>
    </p:spTree>
    <p:extLst>
      <p:ext uri="{BB962C8B-B14F-4D97-AF65-F5344CB8AC3E}">
        <p14:creationId xmlns:p14="http://schemas.microsoft.com/office/powerpoint/2010/main" val="295466672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2c097dac171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2c097dac171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a:t>Research and field study experience has found that communication and stakeholder engagement are imperative to the success of a project or activity. While the immediate task may be data collection, the long-term goal is increased building energy efficiency. Investing in stakeholder engagement will enhance the viability of the field study and help create buy-in for future activities, leading to increased building energy efficiencies.  </a:t>
            </a:r>
          </a:p>
          <a:p>
            <a:r>
              <a:rPr lang="en-US"/>
              <a:t> </a:t>
            </a:r>
            <a:endParaRPr lang="en-US">
              <a:cs typeface="Calibri"/>
            </a:endParaRPr>
          </a:p>
          <a:p>
            <a:r>
              <a:rPr lang="en-US"/>
              <a:t>PNNL has developed the following tools to assist with stakeholder engagement. Included in this document are:</a:t>
            </a:r>
            <a:endParaRPr lang="en-US">
              <a:cs typeface="Calibri"/>
            </a:endParaRPr>
          </a:p>
          <a:p>
            <a:pPr marL="171450" indent="-171450">
              <a:buFont typeface="Arial"/>
              <a:buChar char="•"/>
            </a:pPr>
            <a:r>
              <a:rPr lang="en-US"/>
              <a:t>Sample Kickoff Meeting Agenda Template, internal version with notes for the project team.</a:t>
            </a:r>
            <a:endParaRPr lang="en-US">
              <a:cs typeface="Calibri"/>
            </a:endParaRPr>
          </a:p>
          <a:p>
            <a:pPr marL="171450" indent="-171450">
              <a:buFont typeface="Arial"/>
              <a:buChar char="•"/>
            </a:pPr>
            <a:r>
              <a:rPr lang="en-US"/>
              <a:t>Sample Kickoff Meeting Agenda Template, participant version.</a:t>
            </a:r>
            <a:endParaRPr lang="en-US">
              <a:cs typeface="Calibri"/>
            </a:endParaRPr>
          </a:p>
          <a:p>
            <a:pPr marL="171450" indent="-171450">
              <a:buFont typeface="Arial"/>
              <a:buChar char="•"/>
            </a:pPr>
            <a:r>
              <a:rPr lang="en-US"/>
              <a:t>Notes on topics to cover and information to discover at the kickoff meeting.</a:t>
            </a:r>
            <a:br>
              <a:rPr lang="en-US">
                <a:cs typeface="+mn-lt"/>
              </a:rPr>
            </a:br>
            <a:br>
              <a:rPr lang="en-US">
                <a:cs typeface="+mn-lt"/>
              </a:rPr>
            </a:br>
            <a:r>
              <a:rPr lang="en-US"/>
              <a:t> </a:t>
            </a:r>
            <a:br>
              <a:rPr lang="en-US">
                <a:cs typeface="+mn-lt"/>
              </a:rPr>
            </a:br>
            <a:br>
              <a:rPr lang="en-US">
                <a:cs typeface="+mn-lt"/>
              </a:rPr>
            </a:br>
            <a:r>
              <a:rPr lang="en-US"/>
              <a:t>Additionally, a sample presentation template with speaker notes can be found at &lt;&gt;</a:t>
            </a:r>
            <a:endParaRPr lang="en-US">
              <a:cs typeface="Calibri"/>
            </a:endParaRPr>
          </a:p>
          <a:p>
            <a:pPr marL="171450" indent="-171450">
              <a:buFont typeface="Arial"/>
              <a:buChar char="•"/>
            </a:pPr>
            <a:endParaRPr lang="en-US">
              <a:cs typeface="Calibri"/>
            </a:endParaRPr>
          </a:p>
          <a:p>
            <a:r>
              <a:rPr lang="en-US"/>
              <a:t>Building stakeholder relationships and engaging them throughout the project supports:</a:t>
            </a:r>
          </a:p>
          <a:p>
            <a:r>
              <a:rPr lang="en-US"/>
              <a:t> </a:t>
            </a:r>
            <a:endParaRPr lang="en-US">
              <a:cs typeface="Calibri"/>
            </a:endParaRPr>
          </a:p>
          <a:p>
            <a:pPr marL="171450" indent="-171450">
              <a:buFont typeface="Arial"/>
              <a:buChar char="•"/>
            </a:pPr>
            <a:r>
              <a:rPr lang="en-US"/>
              <a:t>Increased relationship building through high level networking, </a:t>
            </a:r>
            <a:br>
              <a:rPr lang="en-US">
                <a:cs typeface="+mn-lt"/>
              </a:rPr>
            </a:br>
            <a:br>
              <a:rPr lang="en-US">
                <a:cs typeface="+mn-lt"/>
              </a:rPr>
            </a:br>
            <a:r>
              <a:rPr lang="en-US"/>
              <a:t> </a:t>
            </a:r>
            <a:endParaRPr lang="en-US">
              <a:cs typeface="Calibri"/>
            </a:endParaRPr>
          </a:p>
          <a:p>
            <a:pPr marL="171450" indent="-171450">
              <a:buFont typeface="Arial"/>
              <a:buChar char="•"/>
            </a:pPr>
            <a:r>
              <a:rPr lang="en-US"/>
              <a:t>Support and acceptance for the project, and</a:t>
            </a:r>
            <a:br>
              <a:rPr lang="en-US">
                <a:cs typeface="+mn-lt"/>
              </a:rPr>
            </a:br>
            <a:br>
              <a:rPr lang="en-US">
                <a:cs typeface="+mn-lt"/>
              </a:rPr>
            </a:br>
            <a:r>
              <a:rPr lang="en-US"/>
              <a:t> </a:t>
            </a:r>
            <a:endParaRPr lang="en-US">
              <a:cs typeface="Calibri"/>
            </a:endParaRPr>
          </a:p>
          <a:p>
            <a:pPr marL="171450" indent="-171450">
              <a:buFont typeface="Arial"/>
              <a:buChar char="•"/>
            </a:pPr>
            <a:r>
              <a:rPr lang="en-US"/>
              <a:t>Creation of a more successful project environment for the project team and the stakeholders.</a:t>
            </a:r>
            <a:br>
              <a:rPr lang="en-US">
                <a:cs typeface="+mn-lt"/>
              </a:rPr>
            </a:br>
            <a:br>
              <a:rPr lang="en-US">
                <a:cs typeface="+mn-lt"/>
              </a:rPr>
            </a:br>
            <a:r>
              <a:rPr lang="en-US"/>
              <a:t> </a:t>
            </a:r>
            <a:br>
              <a:rPr lang="en-US">
                <a:cs typeface="+mn-lt"/>
              </a:rPr>
            </a:br>
            <a:br>
              <a:rPr lang="en-US">
                <a:cs typeface="+mn-lt"/>
              </a:rPr>
            </a:br>
            <a:r>
              <a:rPr lang="en-US"/>
              <a:t>Best practices show that the stakeholder engagement process should start during the project planning phase, reaching out to stakeholders before the stakeholder meeting and providing preliminary information and a meeting agenda is important. </a:t>
            </a:r>
            <a:br>
              <a:rPr lang="en-US">
                <a:cs typeface="+mn-lt"/>
              </a:rPr>
            </a:br>
            <a:br>
              <a:rPr lang="en-US">
                <a:cs typeface="+mn-lt"/>
              </a:rPr>
            </a:br>
            <a:r>
              <a:rPr lang="en-US"/>
              <a:t> </a:t>
            </a:r>
            <a:br>
              <a:rPr lang="en-US">
                <a:cs typeface="+mn-lt"/>
              </a:rPr>
            </a:br>
            <a:br>
              <a:rPr lang="en-US">
                <a:cs typeface="+mn-lt"/>
              </a:rPr>
            </a:br>
            <a:r>
              <a:rPr lang="en-US"/>
              <a:t>The kickoff meeting is a chance to build relationships and set the tone for the rest of the project. During the kickoff meeting, the project team will present the important high-level aspects of the project and give their stakeholders a chance to provide input. The project team and stakeholders will be able to listen and engage.</a:t>
            </a:r>
          </a:p>
          <a:p>
            <a:br>
              <a:rPr lang="en-US"/>
            </a:br>
            <a:endParaRPr lang="en-US"/>
          </a:p>
          <a:p>
            <a:endParaRPr lang="en-US">
              <a:cs typeface="Calibri"/>
            </a:endParaRPr>
          </a:p>
          <a:p>
            <a:br>
              <a:rPr lang="en-US"/>
            </a:br>
            <a:endParaRPr lang="en-US"/>
          </a:p>
          <a:p>
            <a:pPr marL="0" lvl="0" indent="0" algn="l">
              <a:spcBef>
                <a:spcPts val="0"/>
              </a:spcBef>
              <a:spcAft>
                <a:spcPts val="0"/>
              </a:spcAft>
              <a:buNone/>
            </a:pPr>
            <a:endParaRPr>
              <a:cs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lgn="l" rtl="0" fontAlgn="base"/>
            <a:r>
              <a:rPr lang="en-US" sz="1800" b="0" i="0">
                <a:solidFill>
                  <a:srgbClr val="000000"/>
                </a:solidFill>
                <a:effectLst/>
                <a:highlight>
                  <a:srgbClr val="FFFFFF"/>
                </a:highlight>
                <a:latin typeface="Arial"/>
                <a:cs typeface="Arial"/>
              </a:rPr>
              <a:t>There has been historical difficulty in engaging stakeholders, specifically those who give access to building sites. However, previous studies also identified stakeholder engagement strategies that are most successful - primarily those that utilize high-level networking, such as this kickoff meeting.</a:t>
            </a:r>
            <a:r>
              <a:rPr lang="en-US" sz="1800" b="0" i="0" strike="sngStrike">
                <a:solidFill>
                  <a:srgbClr val="881798"/>
                </a:solidFill>
                <a:effectLst/>
                <a:highlight>
                  <a:srgbClr val="FFFFFF"/>
                </a:highlight>
                <a:latin typeface="Arial"/>
                <a:cs typeface="Arial"/>
              </a:rPr>
              <a:t>,</a:t>
            </a:r>
            <a:r>
              <a:rPr lang="en-US" sz="1800" b="0" i="0">
                <a:solidFill>
                  <a:srgbClr val="000000"/>
                </a:solidFill>
                <a:effectLst/>
                <a:highlight>
                  <a:srgbClr val="FFFFFF"/>
                </a:highlight>
                <a:latin typeface="Arial"/>
                <a:cs typeface="Arial"/>
              </a:rPr>
              <a:t>  </a:t>
            </a:r>
            <a:endParaRPr lang="en-US" b="0" i="0">
              <a:solidFill>
                <a:srgbClr val="000000"/>
              </a:solidFill>
              <a:effectLst/>
              <a:highlight>
                <a:srgbClr val="FFFFFF"/>
              </a:highlight>
              <a:latin typeface="Arial"/>
              <a:cs typeface="Arial"/>
            </a:endParaRPr>
          </a:p>
          <a:p>
            <a:pPr algn="l" rtl="0" fontAlgn="base"/>
            <a:r>
              <a:rPr lang="en-US" sz="1800" b="0" i="0">
                <a:solidFill>
                  <a:srgbClr val="000000"/>
                </a:solidFill>
                <a:effectLst/>
                <a:highlight>
                  <a:srgbClr val="FFFFFF"/>
                </a:highlight>
                <a:latin typeface="Arial"/>
                <a:cs typeface="Arial"/>
              </a:rPr>
              <a:t>Research has found that communication and stakeholder engagement are imperative to the success of a project. </a:t>
            </a:r>
            <a:endParaRPr lang="en-US" b="0" i="0">
              <a:solidFill>
                <a:srgbClr val="000000"/>
              </a:solidFill>
              <a:effectLst/>
              <a:highlight>
                <a:srgbClr val="FFFFFF"/>
              </a:highlight>
              <a:latin typeface="Arial"/>
              <a:cs typeface="Arial"/>
            </a:endParaRPr>
          </a:p>
          <a:p>
            <a:pPr fontAlgn="base"/>
            <a:r>
              <a:rPr lang="en-US" sz="1800" b="0" i="0">
                <a:solidFill>
                  <a:srgbClr val="000000"/>
                </a:solidFill>
                <a:effectLst/>
                <a:highlight>
                  <a:srgbClr val="FFFFFF"/>
                </a:highlight>
                <a:latin typeface="Arial"/>
                <a:cs typeface="Arial"/>
              </a:rPr>
              <a:t>This is an opportunity to engage the stakeholders, demonstrate their value to the project, share project benefits, and hear and alleviate concerns.</a:t>
            </a:r>
            <a:endParaRPr lang="en-US">
              <a:solidFill>
                <a:srgbClr val="000000"/>
              </a:solidFill>
              <a:highlight>
                <a:srgbClr val="FFFFFF"/>
              </a:highlight>
              <a:latin typeface="Segoe UI" panose="020B0502040204020203" pitchFamily="34" charset="0"/>
              <a:cs typeface="Segoe UI" panose="020B0502040204020203" pitchFamily="34" charset="0"/>
            </a:endParaRPr>
          </a:p>
          <a:p>
            <a:endParaRPr lang="en-US" sz="1800">
              <a:solidFill>
                <a:srgbClr val="000000"/>
              </a:solidFill>
              <a:highlight>
                <a:srgbClr val="FFFFFF"/>
              </a:highlight>
              <a:latin typeface="Arial"/>
              <a:cs typeface="Arial"/>
            </a:endParaRPr>
          </a:p>
          <a:p>
            <a:endParaRPr lang="en-US" sz="1800">
              <a:solidFill>
                <a:srgbClr val="000000"/>
              </a:solidFill>
              <a:highlight>
                <a:srgbClr val="FFFFFF"/>
              </a:highlight>
              <a:latin typeface="Arial"/>
              <a:cs typeface="Arial"/>
            </a:endParaRPr>
          </a:p>
          <a:p>
            <a:r>
              <a:rPr lang="en-US" b="1">
                <a:solidFill>
                  <a:srgbClr val="000000"/>
                </a:solidFill>
                <a:highlight>
                  <a:srgbClr val="FFFFFF"/>
                </a:highlight>
              </a:rPr>
              <a:t>To Address</a:t>
            </a:r>
            <a:endParaRPr lang="en-US"/>
          </a:p>
          <a:p>
            <a:pPr marL="285750" indent="-285750">
              <a:buFont typeface="Arial"/>
              <a:buChar char="•"/>
            </a:pPr>
            <a:r>
              <a:rPr lang="en-US">
                <a:solidFill>
                  <a:srgbClr val="000000"/>
                </a:solidFill>
                <a:highlight>
                  <a:srgbClr val="FFFFFF"/>
                </a:highlight>
              </a:rPr>
              <a:t>Points at which further stakeholder engagement may occur:</a:t>
            </a:r>
            <a:endParaRPr lang="en-US"/>
          </a:p>
          <a:p>
            <a:pPr marL="742950" lvl="1" indent="-285750">
              <a:buFont typeface="Arial"/>
              <a:buChar char="•"/>
            </a:pPr>
            <a:r>
              <a:rPr lang="en-US">
                <a:solidFill>
                  <a:srgbClr val="000000"/>
                </a:solidFill>
                <a:highlight>
                  <a:srgbClr val="FFFFFF"/>
                </a:highlight>
              </a:rPr>
              <a:t>While finalizing the sample plan. PNNL creates multiple sampling plans for the project team and stakeholders' consideration.</a:t>
            </a:r>
            <a:endParaRPr lang="en-US"/>
          </a:p>
          <a:p>
            <a:pPr marL="285750" indent="-285750">
              <a:buFont typeface="Arial"/>
              <a:buChar char="•"/>
            </a:pPr>
            <a:r>
              <a:rPr lang="en-US">
                <a:solidFill>
                  <a:srgbClr val="000000"/>
                </a:solidFill>
                <a:highlight>
                  <a:srgbClr val="FFFFFF"/>
                </a:highlight>
              </a:rPr>
              <a:t>Before beginning recruitment </a:t>
            </a:r>
            <a:endParaRPr lang="en-US"/>
          </a:p>
          <a:p>
            <a:pPr marL="742950" lvl="1" indent="-285750">
              <a:buFont typeface="Arial"/>
              <a:buChar char="•"/>
            </a:pPr>
            <a:r>
              <a:rPr lang="en-US">
                <a:solidFill>
                  <a:srgbClr val="000000"/>
                </a:solidFill>
                <a:highlight>
                  <a:srgbClr val="FFFFFF"/>
                </a:highlight>
              </a:rPr>
              <a:t>Midway through the data collection process </a:t>
            </a:r>
            <a:endParaRPr lang="en-US"/>
          </a:p>
          <a:p>
            <a:pPr marL="742950" lvl="1" indent="-285750">
              <a:buFont typeface="Arial"/>
              <a:buChar char="•"/>
            </a:pPr>
            <a:r>
              <a:rPr lang="en-US">
                <a:solidFill>
                  <a:srgbClr val="000000"/>
                </a:solidFill>
                <a:highlight>
                  <a:srgbClr val="FFFFFF"/>
                </a:highlight>
              </a:rPr>
              <a:t>When preliminary analysis is available </a:t>
            </a:r>
            <a:endParaRPr lang="en-US"/>
          </a:p>
          <a:p>
            <a:pPr marL="742950" lvl="1" indent="-285750">
              <a:buFont typeface="Arial"/>
              <a:buChar char="•"/>
            </a:pPr>
            <a:r>
              <a:rPr lang="en-US">
                <a:solidFill>
                  <a:srgbClr val="000000"/>
                </a:solidFill>
                <a:highlight>
                  <a:srgbClr val="FFFFFF"/>
                </a:highlight>
              </a:rPr>
              <a:t>At the release of the final publication</a:t>
            </a:r>
            <a:endParaRPr lang="en-US"/>
          </a:p>
          <a:p>
            <a:pPr marL="285750" indent="-285750">
              <a:buFont typeface="Arial"/>
              <a:buChar char="•"/>
            </a:pPr>
            <a:r>
              <a:rPr lang="en-US" b="1">
                <a:solidFill>
                  <a:srgbClr val="000000"/>
                </a:solidFill>
                <a:highlight>
                  <a:srgbClr val="FFFFFF"/>
                </a:highlight>
              </a:rPr>
              <a:t>To Learn</a:t>
            </a:r>
            <a:endParaRPr lang="en-US"/>
          </a:p>
          <a:p>
            <a:pPr marL="285750" indent="-285750">
              <a:buFont typeface="Arial"/>
              <a:buChar char="•"/>
            </a:pPr>
            <a:r>
              <a:rPr lang="en-US">
                <a:solidFill>
                  <a:srgbClr val="000000"/>
                </a:solidFill>
                <a:highlight>
                  <a:srgbClr val="FFFFFF"/>
                </a:highlight>
              </a:rPr>
              <a:t>Interest and concerns regarding engagement</a:t>
            </a:r>
            <a:endParaRPr lang="en-US"/>
          </a:p>
          <a:p>
            <a:pPr marL="285750" indent="-285750">
              <a:buFont typeface="Arial"/>
              <a:buChar char="•"/>
            </a:pPr>
            <a:r>
              <a:rPr lang="en-US">
                <a:solidFill>
                  <a:srgbClr val="000000"/>
                </a:solidFill>
                <a:highlight>
                  <a:srgbClr val="FFFFFF"/>
                </a:highlight>
              </a:rPr>
              <a:t>Breakout session feedback:</a:t>
            </a:r>
            <a:endParaRPr lang="en-US"/>
          </a:p>
          <a:p>
            <a:pPr marL="742950" lvl="1" indent="-285750">
              <a:buFont typeface="Arial"/>
              <a:buChar char="•"/>
            </a:pPr>
            <a:r>
              <a:rPr lang="en-US">
                <a:solidFill>
                  <a:srgbClr val="000000"/>
                </a:solidFill>
                <a:highlight>
                  <a:srgbClr val="FFFFFF"/>
                </a:highlight>
              </a:rPr>
              <a:t>What are some concerns you have about this project?</a:t>
            </a:r>
            <a:endParaRPr lang="en-US"/>
          </a:p>
          <a:p>
            <a:pPr marL="742950" lvl="1" indent="-285750">
              <a:buFont typeface="Arial"/>
              <a:buChar char="•"/>
            </a:pPr>
            <a:r>
              <a:rPr lang="en-US">
                <a:solidFill>
                  <a:srgbClr val="000000"/>
                </a:solidFill>
                <a:highlight>
                  <a:srgbClr val="FFFFFF"/>
                </a:highlight>
              </a:rPr>
              <a:t>Are there any concerns you have regarding sampling locations?</a:t>
            </a:r>
            <a:endParaRPr lang="en-US"/>
          </a:p>
          <a:p>
            <a:pPr marL="1200150" lvl="2" indent="-285750">
              <a:buFont typeface="Arial"/>
              <a:buChar char="•"/>
            </a:pPr>
            <a:r>
              <a:rPr lang="en-US">
                <a:solidFill>
                  <a:srgbClr val="000000"/>
                </a:solidFill>
                <a:highlight>
                  <a:srgbClr val="FFFFFF"/>
                </a:highlight>
              </a:rPr>
              <a:t>Remoteness</a:t>
            </a:r>
            <a:endParaRPr lang="en-US"/>
          </a:p>
          <a:p>
            <a:pPr marL="1200150" lvl="2" indent="-285750">
              <a:buFont typeface="Arial"/>
              <a:buChar char="•"/>
            </a:pPr>
            <a:r>
              <a:rPr lang="en-US">
                <a:solidFill>
                  <a:srgbClr val="000000"/>
                </a:solidFill>
                <a:highlight>
                  <a:srgbClr val="FFFFFF"/>
                </a:highlight>
              </a:rPr>
              <a:t>Unlikeliness of participation</a:t>
            </a:r>
            <a:endParaRPr lang="en-US"/>
          </a:p>
          <a:p>
            <a:pPr marL="1200150" lvl="2" indent="-285750">
              <a:buFont typeface="Arial"/>
              <a:buChar char="•"/>
            </a:pPr>
            <a:r>
              <a:rPr lang="en-US">
                <a:solidFill>
                  <a:srgbClr val="000000"/>
                </a:solidFill>
                <a:highlight>
                  <a:srgbClr val="FFFFFF"/>
                </a:highlight>
              </a:rPr>
              <a:t>Current building trends or volume (e.g., disaster repair or grants)</a:t>
            </a:r>
            <a:endParaRPr lang="en-US"/>
          </a:p>
          <a:p>
            <a:pPr marL="742950" lvl="1" indent="-285750">
              <a:buFont typeface="Arial"/>
              <a:buChar char="•"/>
            </a:pPr>
            <a:r>
              <a:rPr lang="en-US">
                <a:solidFill>
                  <a:srgbClr val="000000"/>
                </a:solidFill>
                <a:highlight>
                  <a:srgbClr val="FFFFFF"/>
                </a:highlight>
              </a:rPr>
              <a:t>How can we add value to this project for you? Are there outcomes that you are especially interested in or data you’d like to see collected?</a:t>
            </a:r>
            <a:endParaRPr lang="en-US"/>
          </a:p>
          <a:p>
            <a:pPr marL="742950" lvl="1" indent="-285750">
              <a:buFont typeface="Arial"/>
              <a:buChar char="•"/>
            </a:pPr>
            <a:r>
              <a:rPr lang="en-US">
                <a:solidFill>
                  <a:srgbClr val="000000"/>
                </a:solidFill>
                <a:highlight>
                  <a:srgbClr val="FFFFFF"/>
                </a:highlight>
              </a:rPr>
              <a:t>How will/can you be involved in this study?</a:t>
            </a:r>
            <a:endParaRPr lang="en-US"/>
          </a:p>
          <a:p>
            <a:pPr marL="285750" indent="-285750">
              <a:buFont typeface="Arial"/>
              <a:buChar char="•"/>
            </a:pPr>
            <a:r>
              <a:rPr lang="en-US">
                <a:solidFill>
                  <a:srgbClr val="000000"/>
                </a:solidFill>
                <a:highlight>
                  <a:srgbClr val="FFFFFF"/>
                </a:highlight>
              </a:rPr>
              <a:t>Is anyone missing from the table that we need to make sure to include going forward?</a:t>
            </a:r>
            <a:endParaRPr lang="en-US"/>
          </a:p>
          <a:p>
            <a:br>
              <a:rPr lang="en-US"/>
            </a:br>
            <a:endParaRPr lang="en-US"/>
          </a:p>
          <a:p>
            <a:pPr algn="l"/>
            <a:r>
              <a:rPr lang="en-US" sz="1800" b="0" i="0">
                <a:solidFill>
                  <a:srgbClr val="000000"/>
                </a:solidFill>
                <a:effectLst/>
                <a:highlight>
                  <a:srgbClr val="FFFFFF"/>
                </a:highlight>
                <a:latin typeface="Arial"/>
                <a:cs typeface="Arial"/>
              </a:rPr>
              <a:t> </a:t>
            </a:r>
            <a:endParaRPr lang="en-US" b="0" i="0">
              <a:solidFill>
                <a:srgbClr val="000000"/>
              </a:solidFill>
              <a:effectLst/>
              <a:highlight>
                <a:srgbClr val="FFFFFF"/>
              </a:highlight>
              <a:latin typeface="Segoe UI"/>
              <a:cs typeface="Segoe UI"/>
            </a:endParaRPr>
          </a:p>
          <a:p>
            <a:pPr marL="0" lvl="0" indent="0" algn="l" rtl="0">
              <a:lnSpc>
                <a:spcPct val="100000"/>
              </a:lnSpc>
              <a:spcBef>
                <a:spcPts val="0"/>
              </a:spcBef>
              <a:spcAft>
                <a:spcPts val="0"/>
              </a:spcAft>
              <a:buSzPts val="1100"/>
              <a:buNone/>
            </a:pPr>
            <a:endParaRPr sz="1200">
              <a:latin typeface="Calibri"/>
              <a:ea typeface="Calibri"/>
              <a:cs typeface="Calibri"/>
              <a:sym typeface="Calibri"/>
            </a:endParaRPr>
          </a:p>
        </p:txBody>
      </p:sp>
      <p:sp>
        <p:nvSpPr>
          <p:cNvPr id="374" name="Google Shape;37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buSzPts val="1100"/>
            </a:pPr>
            <a:r>
              <a:rPr lang="en-US" sz="1800" b="0" i="0">
                <a:solidFill>
                  <a:srgbClr val="000000"/>
                </a:solidFill>
                <a:effectLst/>
                <a:highlight>
                  <a:srgbClr val="FFFFFF"/>
                </a:highlight>
                <a:latin typeface="Arial"/>
                <a:cs typeface="Arial"/>
              </a:rPr>
              <a:t>The objective is to share both the statewide, local, and study-wide sampling plans and strategies to gain buy-in and learn of any critical adjustments that should be considered. </a:t>
            </a:r>
            <a:endParaRPr lang="en-US">
              <a:solidFill>
                <a:srgbClr val="000000"/>
              </a:solidFill>
              <a:latin typeface="Arial"/>
              <a:cs typeface="Arial"/>
            </a:endParaRPr>
          </a:p>
          <a:p>
            <a:pPr>
              <a:buSzPts val="1100"/>
            </a:pPr>
            <a:endParaRPr lang="en-US" sz="1800">
              <a:solidFill>
                <a:srgbClr val="000000"/>
              </a:solidFill>
              <a:highlight>
                <a:srgbClr val="FFFFFF"/>
              </a:highlight>
              <a:latin typeface="Arial"/>
              <a:cs typeface="Arial"/>
            </a:endParaRPr>
          </a:p>
          <a:p>
            <a:r>
              <a:rPr lang="en-US" b="1">
                <a:solidFill>
                  <a:srgbClr val="000000"/>
                </a:solidFill>
                <a:highlight>
                  <a:srgbClr val="FFFFFF"/>
                </a:highlight>
              </a:rPr>
              <a:t>To Address</a:t>
            </a:r>
            <a:endParaRPr lang="en-US"/>
          </a:p>
          <a:p>
            <a:pPr marL="285750" indent="-285750">
              <a:buFont typeface="Arial"/>
              <a:buChar char="•"/>
            </a:pPr>
            <a:r>
              <a:rPr lang="en-US">
                <a:solidFill>
                  <a:srgbClr val="000000"/>
                </a:solidFill>
                <a:highlight>
                  <a:srgbClr val="FFFFFF"/>
                </a:highlight>
              </a:rPr>
              <a:t>Selecting a study-wide sampling plan</a:t>
            </a:r>
            <a:endParaRPr lang="en-US"/>
          </a:p>
          <a:p>
            <a:pPr marL="285750" indent="-285750">
              <a:buFont typeface="Arial"/>
              <a:buChar char="•"/>
            </a:pPr>
            <a:r>
              <a:rPr lang="en-US" b="1">
                <a:solidFill>
                  <a:srgbClr val="000000"/>
                </a:solidFill>
                <a:highlight>
                  <a:srgbClr val="FFFFFF"/>
                </a:highlight>
              </a:rPr>
              <a:t>To Learn</a:t>
            </a:r>
            <a:endParaRPr lang="en-US"/>
          </a:p>
          <a:p>
            <a:pPr marL="285750" indent="-285750">
              <a:buFont typeface="Arial"/>
              <a:buChar char="•"/>
            </a:pPr>
            <a:r>
              <a:rPr lang="en-US">
                <a:solidFill>
                  <a:srgbClr val="000000"/>
                </a:solidFill>
                <a:highlight>
                  <a:srgbClr val="FFFFFF"/>
                </a:highlight>
              </a:rPr>
              <a:t>Does the sampling plan include jurisdictions with diverse socioeconomic conditions, including disadvantaged communities? </a:t>
            </a:r>
            <a:endParaRPr lang="en-US"/>
          </a:p>
          <a:p>
            <a:pPr marL="285750" indent="-285750">
              <a:buFont typeface="Arial"/>
              <a:buChar char="•"/>
            </a:pPr>
            <a:r>
              <a:rPr lang="en-US">
                <a:solidFill>
                  <a:srgbClr val="000000"/>
                </a:solidFill>
                <a:highlight>
                  <a:srgbClr val="FFFFFF"/>
                </a:highlight>
              </a:rPr>
              <a:t>Are any parts of the study area not adequately included in the sampling plan?</a:t>
            </a:r>
            <a:endParaRPr lang="en-US"/>
          </a:p>
          <a:p>
            <a:pPr marL="742950" lvl="1" indent="-285750">
              <a:buFont typeface="Arial"/>
              <a:buChar char="•"/>
            </a:pPr>
            <a:r>
              <a:rPr lang="en-US">
                <a:solidFill>
                  <a:srgbClr val="000000"/>
                </a:solidFill>
                <a:highlight>
                  <a:srgbClr val="FFFFFF"/>
                </a:highlight>
              </a:rPr>
              <a:t>For example, in the Kentucky single-family study, it was discovered that approximately half the homes were constructed outside of any code-enforcing jurisdiction. Therefore, Kentucky homes were not well represented by the Census Bureau building permit data. However, data was available for plumbing permits, and that data was used to generate a sample plan.</a:t>
            </a:r>
            <a:endParaRPr lang="en-US"/>
          </a:p>
          <a:p>
            <a:pPr marL="285750" indent="-285750">
              <a:buFont typeface="Arial"/>
              <a:buChar char="•"/>
            </a:pPr>
            <a:r>
              <a:rPr lang="en-US">
                <a:solidFill>
                  <a:srgbClr val="000000"/>
                </a:solidFill>
                <a:highlight>
                  <a:srgbClr val="FFFFFF"/>
                </a:highlight>
              </a:rPr>
              <a:t>If so, how could that part of the study area be sampled? </a:t>
            </a:r>
            <a:endParaRPr lang="en-US"/>
          </a:p>
          <a:p>
            <a:pPr marL="742950" lvl="1" indent="-285750">
              <a:buFont typeface="Arial"/>
              <a:buChar char="•"/>
            </a:pPr>
            <a:r>
              <a:rPr lang="en-US">
                <a:solidFill>
                  <a:srgbClr val="000000"/>
                </a:solidFill>
                <a:highlight>
                  <a:srgbClr val="FFFFFF"/>
                </a:highlight>
              </a:rPr>
              <a:t>In an earlier Montana study, data on new electrical hookups was obtained from state permits and used to develop the sample.) </a:t>
            </a:r>
            <a:endParaRPr lang="en-US"/>
          </a:p>
          <a:p>
            <a:pPr marL="285750" indent="-285750">
              <a:buFont typeface="Arial"/>
              <a:buChar char="•"/>
            </a:pPr>
            <a:r>
              <a:rPr lang="en-US">
                <a:solidFill>
                  <a:srgbClr val="000000"/>
                </a:solidFill>
                <a:highlight>
                  <a:srgbClr val="FFFFFF"/>
                </a:highlight>
              </a:rPr>
              <a:t>Is there any reason to apportion part of the study area sample to a particular climate zone in the state? (For example, if one climate zone has significantly different envelope requirements.)</a:t>
            </a:r>
            <a:endParaRPr lang="en-US"/>
          </a:p>
          <a:p>
            <a:pPr marL="285750" indent="-285750">
              <a:buFont typeface="Arial"/>
              <a:buChar char="•"/>
            </a:pPr>
            <a:r>
              <a:rPr lang="en-US">
                <a:solidFill>
                  <a:srgbClr val="000000"/>
                </a:solidFill>
                <a:highlight>
                  <a:srgbClr val="FFFFFF"/>
                </a:highlight>
              </a:rPr>
              <a:t>Is there additional data besides the Census Bureau data that should be included in the sampling plan to increase its validity and credibility? </a:t>
            </a:r>
            <a:endParaRPr lang="en-US"/>
          </a:p>
          <a:p>
            <a:pPr marL="285750" indent="-285750">
              <a:buFont typeface="Arial"/>
              <a:buChar char="•"/>
            </a:pPr>
            <a:r>
              <a:rPr lang="en-US">
                <a:solidFill>
                  <a:srgbClr val="000000"/>
                </a:solidFill>
                <a:highlight>
                  <a:srgbClr val="FFFFFF"/>
                </a:highlight>
              </a:rPr>
              <a:t>What is the relationship between the “places” identified by the Census Bureau and the jurisdictions that must be contacted for sampling purposes?</a:t>
            </a:r>
            <a:endParaRPr lang="en-US"/>
          </a:p>
          <a:p>
            <a:pPr marL="285750" indent="-285750">
              <a:buFont typeface="Arial"/>
              <a:buChar char="•"/>
            </a:pPr>
            <a:r>
              <a:rPr lang="en-US">
                <a:solidFill>
                  <a:srgbClr val="000000"/>
                </a:solidFill>
                <a:highlight>
                  <a:srgbClr val="FFFFFF"/>
                </a:highlight>
              </a:rPr>
              <a:t>Can all the “places” be sampled?</a:t>
            </a:r>
            <a:endParaRPr lang="en-US"/>
          </a:p>
          <a:p>
            <a:pPr marL="285750" indent="-285750">
              <a:buFont typeface="Arial"/>
              <a:buChar char="•"/>
            </a:pPr>
            <a:r>
              <a:rPr lang="en-US">
                <a:solidFill>
                  <a:srgbClr val="000000"/>
                </a:solidFill>
                <a:highlight>
                  <a:srgbClr val="FFFFFF"/>
                </a:highlight>
              </a:rPr>
              <a:t>Is there any reason to use data from something other than Census Bureau data in the initial sampling plan? For example, if expected future construction is better reflected by the most current year rather than the average of the last three years, perhaps the most current year should be used.</a:t>
            </a:r>
            <a:endParaRPr lang="en-US"/>
          </a:p>
          <a:p>
            <a:pPr marL="285750" indent="-285750">
              <a:buFont typeface="Arial"/>
              <a:buChar char="•"/>
            </a:pPr>
            <a:r>
              <a:rPr lang="en-US">
                <a:solidFill>
                  <a:srgbClr val="000000"/>
                </a:solidFill>
                <a:highlight>
                  <a:srgbClr val="FFFFFF"/>
                </a:highlight>
              </a:rPr>
              <a:t>Are any proposed sampling locations so remote that they should be replaced by similar locations that are less cost-prohibitive? In a strict proportional random sample, a very small jurisdiction that is isolated geographically may be chosen for the sample. With care, this location could be replaced with a location with similar characteristics that are not as remote to reduce travel time for the project team. This substitution must be done thoughtfully to minimize the introduction of bias into the sample.</a:t>
            </a:r>
            <a:endParaRPr lang="en-US"/>
          </a:p>
          <a:p>
            <a:pPr marL="285750" indent="-285750">
              <a:buFont typeface="Arial"/>
              <a:buChar char="•"/>
            </a:pPr>
            <a:r>
              <a:rPr lang="en-US">
                <a:solidFill>
                  <a:srgbClr val="000000"/>
                </a:solidFill>
                <a:highlight>
                  <a:srgbClr val="FFFFFF"/>
                </a:highlight>
              </a:rPr>
              <a:t>Are there any proposed sampling locations with other associated problems? If so, should these locations be avoided?</a:t>
            </a:r>
            <a:endParaRPr lang="en-US"/>
          </a:p>
          <a:p>
            <a:pPr marL="285750" indent="-285750">
              <a:buFont typeface="Arial"/>
              <a:buChar char="•"/>
            </a:pPr>
            <a:r>
              <a:rPr lang="en-US">
                <a:solidFill>
                  <a:srgbClr val="000000"/>
                </a:solidFill>
                <a:highlight>
                  <a:srgbClr val="FFFFFF"/>
                </a:highlight>
              </a:rPr>
              <a:t>Are there jurisdictions that are notably uncooperative or other problems that would limit the project teams’ ability to gather complete and valid data?</a:t>
            </a:r>
            <a:endParaRPr lang="en-US"/>
          </a:p>
          <a:p>
            <a:pPr marL="0" lvl="0" indent="0" algn="l">
              <a:lnSpc>
                <a:spcPct val="100000"/>
              </a:lnSpc>
              <a:spcBef>
                <a:spcPts val="0"/>
              </a:spcBef>
              <a:spcAft>
                <a:spcPts val="0"/>
              </a:spcAft>
              <a:buSzPts val="1100"/>
              <a:buNone/>
            </a:pPr>
            <a:r>
              <a:rPr lang="en-US" sz="1800" b="0" i="0">
                <a:solidFill>
                  <a:srgbClr val="000000"/>
                </a:solidFill>
                <a:effectLst/>
                <a:highlight>
                  <a:srgbClr val="FFFFFF"/>
                </a:highlight>
                <a:latin typeface="Arial"/>
                <a:cs typeface="Arial"/>
              </a:rPr>
              <a:t> </a:t>
            </a:r>
            <a:endParaRPr>
              <a:latin typeface="Arial"/>
              <a:cs typeface="Arial"/>
            </a:endParaRPr>
          </a:p>
        </p:txBody>
      </p:sp>
      <p:sp>
        <p:nvSpPr>
          <p:cNvPr id="388" name="Google Shape;38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PNNL provides multiple sampling plans that are all statistically valid for project teams to choose from. Project teams may wish to narrow it down to a few options and then request feedback from stakeholders. </a:t>
            </a:r>
          </a:p>
        </p:txBody>
      </p:sp>
      <p:sp>
        <p:nvSpPr>
          <p:cNvPr id="4" name="Slide Number Placeholder 3"/>
          <p:cNvSpPr>
            <a:spLocks noGrp="1"/>
          </p:cNvSpPr>
          <p:nvPr>
            <p:ph type="sldNum" sz="quarter" idx="5"/>
          </p:nvPr>
        </p:nvSpPr>
        <p:spPr/>
        <p:txBody>
          <a:bodyPr/>
          <a:lstStyle/>
          <a:p>
            <a:fld id="{84E57D2F-5F5E-C44B-A536-0F298F0896F9}" type="slidenum">
              <a:rPr lang="en-US" smtClean="0"/>
              <a:pPr/>
              <a:t>16</a:t>
            </a:fld>
            <a:endParaRPr lang="en-US"/>
          </a:p>
        </p:txBody>
      </p:sp>
    </p:spTree>
    <p:extLst>
      <p:ext uri="{BB962C8B-B14F-4D97-AF65-F5344CB8AC3E}">
        <p14:creationId xmlns:p14="http://schemas.microsoft.com/office/powerpoint/2010/main" val="2543217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lgn="l" rtl="0" fontAlgn="base"/>
            <a:r>
              <a:rPr lang="en-US" sz="1800" b="0" i="0">
                <a:solidFill>
                  <a:srgbClr val="000000"/>
                </a:solidFill>
                <a:effectLst/>
                <a:highlight>
                  <a:srgbClr val="FFFFFF"/>
                </a:highlight>
                <a:latin typeface="Arial"/>
                <a:cs typeface="Arial"/>
              </a:rPr>
              <a:t>The objective is to discuss the building recruitment process and identify the interested and affected parties that should be involved to help achieve the required number of observations.</a:t>
            </a:r>
            <a:r>
              <a:rPr lang="en-US" sz="1800" b="0" i="0" strike="sngStrike">
                <a:solidFill>
                  <a:srgbClr val="0078D4"/>
                </a:solidFill>
                <a:effectLst/>
                <a:highlight>
                  <a:srgbClr val="FFFFFF"/>
                </a:highlight>
                <a:latin typeface="Arial"/>
                <a:cs typeface="Arial"/>
              </a:rPr>
              <a:t>  </a:t>
            </a:r>
            <a:r>
              <a:rPr lang="en-US" sz="1800" b="0" i="0">
                <a:solidFill>
                  <a:srgbClr val="0078D4"/>
                </a:solidFill>
                <a:effectLst/>
                <a:highlight>
                  <a:srgbClr val="FFFFFF"/>
                </a:highlight>
                <a:latin typeface="Arial"/>
                <a:cs typeface="Arial"/>
              </a:rPr>
              <a:t> </a:t>
            </a:r>
            <a:endParaRPr lang="en-US" b="0" i="0">
              <a:solidFill>
                <a:srgbClr val="000000"/>
              </a:solidFill>
              <a:effectLst/>
              <a:highlight>
                <a:srgbClr val="FFFFFF"/>
              </a:highlight>
              <a:latin typeface="Arial"/>
              <a:cs typeface="Arial"/>
            </a:endParaRPr>
          </a:p>
          <a:p>
            <a:pPr algn="l" rtl="0" fontAlgn="base"/>
            <a:r>
              <a:rPr lang="en-US" sz="1800" b="0" i="0">
                <a:solidFill>
                  <a:srgbClr val="0078D4"/>
                </a:solidFill>
                <a:effectLst/>
                <a:highlight>
                  <a:srgbClr val="FFFFFF"/>
                </a:highlight>
                <a:latin typeface="Arial"/>
                <a:cs typeface="Arial"/>
              </a:rPr>
              <a:t> </a:t>
            </a:r>
            <a:endParaRPr lang="en-US" b="0" i="0">
              <a:solidFill>
                <a:srgbClr val="000000"/>
              </a:solidFill>
              <a:effectLst/>
              <a:highlight>
                <a:srgbClr val="FFFFFF"/>
              </a:highlight>
              <a:latin typeface="Arial"/>
              <a:cs typeface="Arial"/>
            </a:endParaRPr>
          </a:p>
          <a:p>
            <a:pPr algn="l" rtl="0" fontAlgn="base"/>
            <a:r>
              <a:rPr lang="en-US" sz="1800" b="0" i="0">
                <a:solidFill>
                  <a:srgbClr val="000000"/>
                </a:solidFill>
                <a:effectLst/>
                <a:highlight>
                  <a:srgbClr val="FFFFFF"/>
                </a:highlight>
                <a:latin typeface="Arial"/>
                <a:cs typeface="Arial"/>
              </a:rPr>
              <a:t>Local jurisdictions will be contacted to obtain lists of homes under construction. This meeting can be used to collect feedback on best practices, including information/right to know acts. </a:t>
            </a:r>
            <a:endParaRPr lang="en-US" b="0" i="0">
              <a:solidFill>
                <a:srgbClr val="000000"/>
              </a:solidFill>
              <a:effectLst/>
              <a:highlight>
                <a:srgbClr val="FFFFFF"/>
              </a:highlight>
              <a:latin typeface="Arial"/>
              <a:cs typeface="Arial"/>
            </a:endParaRPr>
          </a:p>
          <a:p>
            <a:pPr algn="l" rtl="0" fontAlgn="base"/>
            <a:r>
              <a:rPr lang="en-US" sz="1800" b="0" i="0">
                <a:solidFill>
                  <a:srgbClr val="000000"/>
                </a:solidFill>
                <a:effectLst/>
                <a:highlight>
                  <a:srgbClr val="FFFFFF"/>
                </a:highlight>
                <a:latin typeface="Arial"/>
                <a:cs typeface="Arial"/>
              </a:rPr>
              <a:t> </a:t>
            </a:r>
            <a:endParaRPr lang="en-US" b="0" i="0">
              <a:solidFill>
                <a:srgbClr val="000000"/>
              </a:solidFill>
              <a:effectLst/>
              <a:highlight>
                <a:srgbClr val="FFFFFF"/>
              </a:highlight>
              <a:latin typeface="Arial"/>
              <a:cs typeface="Arial"/>
            </a:endParaRPr>
          </a:p>
          <a:p>
            <a:pPr algn="l" rtl="0" fontAlgn="base"/>
            <a:r>
              <a:rPr lang="en-US" sz="1800" b="0" i="0">
                <a:solidFill>
                  <a:srgbClr val="000000"/>
                </a:solidFill>
                <a:effectLst/>
                <a:highlight>
                  <a:srgbClr val="FFFFFF"/>
                </a:highlight>
                <a:latin typeface="Arial"/>
                <a:cs typeface="Arial"/>
              </a:rPr>
              <a:t>Also, the recruitment process is time intensive with the level of effort and budget often underestimated. </a:t>
            </a:r>
            <a:endParaRPr lang="en-US" b="0" i="0">
              <a:solidFill>
                <a:srgbClr val="000000"/>
              </a:solidFill>
              <a:effectLst/>
              <a:highlight>
                <a:srgbClr val="FFFFFF"/>
              </a:highlight>
              <a:latin typeface="Arial"/>
              <a:cs typeface="Arial"/>
            </a:endParaRPr>
          </a:p>
          <a:p>
            <a:pPr marL="0" lvl="0" indent="0" algn="l">
              <a:spcBef>
                <a:spcPts val="0"/>
              </a:spcBef>
              <a:spcAft>
                <a:spcPts val="0"/>
              </a:spcAft>
              <a:buNone/>
            </a:pPr>
            <a:endParaRPr lang="en-US" sz="1800">
              <a:solidFill>
                <a:schemeClr val="dk1"/>
              </a:solidFill>
              <a:highlight>
                <a:srgbClr val="FFFFFF"/>
              </a:highlight>
              <a:latin typeface="Arial"/>
              <a:ea typeface="Calibri"/>
              <a:cs typeface="Arial"/>
            </a:endParaRPr>
          </a:p>
          <a:p>
            <a:r>
              <a:rPr lang="en-US" b="1">
                <a:solidFill>
                  <a:schemeClr val="dk1"/>
                </a:solidFill>
                <a:highlight>
                  <a:srgbClr val="FFFFFF"/>
                </a:highlight>
              </a:rPr>
              <a:t>To Address</a:t>
            </a:r>
            <a:endParaRPr lang="en-US"/>
          </a:p>
          <a:p>
            <a:pPr marL="285750" indent="-285750">
              <a:buFont typeface="Arial"/>
              <a:buChar char="•"/>
            </a:pPr>
            <a:r>
              <a:rPr lang="en-US">
                <a:solidFill>
                  <a:schemeClr val="dk1"/>
                </a:solidFill>
                <a:highlight>
                  <a:srgbClr val="FFFFFF"/>
                </a:highlight>
              </a:rPr>
              <a:t>The objective is to gain permit data from jurisdictions and:</a:t>
            </a:r>
            <a:endParaRPr lang="en-US"/>
          </a:p>
          <a:p>
            <a:pPr marL="742950" lvl="1" indent="-285750">
              <a:buFont typeface="Arial"/>
              <a:buChar char="•"/>
            </a:pPr>
            <a:r>
              <a:rPr lang="en-US">
                <a:solidFill>
                  <a:schemeClr val="dk1"/>
                </a:solidFill>
                <a:highlight>
                  <a:srgbClr val="FFFFFF"/>
                </a:highlight>
              </a:rPr>
              <a:t>Work through key stakeholders and industry groups to help identify projects and project representatives</a:t>
            </a:r>
            <a:endParaRPr lang="en-US"/>
          </a:p>
          <a:p>
            <a:pPr marL="742950" lvl="1" indent="-285750">
              <a:buFont typeface="Arial"/>
              <a:buChar char="•"/>
            </a:pPr>
            <a:r>
              <a:rPr lang="en-US">
                <a:solidFill>
                  <a:schemeClr val="dk1"/>
                </a:solidFill>
                <a:highlight>
                  <a:srgbClr val="FFFFFF"/>
                </a:highlight>
              </a:rPr>
              <a:t>Contact the building owner, project team lead, contractor, etc.</a:t>
            </a:r>
            <a:endParaRPr lang="en-US"/>
          </a:p>
          <a:p>
            <a:pPr marL="285750" indent="-285750">
              <a:buFont typeface="Arial"/>
              <a:buChar char="•"/>
            </a:pPr>
            <a:r>
              <a:rPr lang="en-US">
                <a:solidFill>
                  <a:schemeClr val="dk1"/>
                </a:solidFill>
                <a:highlight>
                  <a:srgbClr val="FFFFFF"/>
                </a:highlight>
              </a:rPr>
              <a:t>How the project team will contact jurisdictions</a:t>
            </a:r>
            <a:endParaRPr lang="en-US"/>
          </a:p>
          <a:p>
            <a:pPr marL="285750" indent="-285750">
              <a:buFont typeface="Arial"/>
              <a:buChar char="•"/>
            </a:pPr>
            <a:r>
              <a:rPr lang="en-US">
                <a:solidFill>
                  <a:schemeClr val="dk1"/>
                </a:solidFill>
                <a:highlight>
                  <a:srgbClr val="FFFFFF"/>
                </a:highlight>
              </a:rPr>
              <a:t>Recruitment will focus on buildings in a stage of construction where many energy measures are viewable</a:t>
            </a:r>
            <a:endParaRPr lang="en-US"/>
          </a:p>
          <a:p>
            <a:pPr marL="285750" indent="-285750">
              <a:buFont typeface="Arial"/>
              <a:buChar char="•"/>
            </a:pPr>
            <a:r>
              <a:rPr lang="en-US">
                <a:solidFill>
                  <a:schemeClr val="dk1"/>
                </a:solidFill>
                <a:highlight>
                  <a:srgbClr val="FFFFFF"/>
                </a:highlight>
              </a:rPr>
              <a:t>If the sample cannot be met at the selected jurisdiction, additional jurisdictions will need to be selected to help fill the sample; the new jurisdictions will need to have:</a:t>
            </a:r>
            <a:endParaRPr lang="en-US"/>
          </a:p>
          <a:p>
            <a:pPr marL="742950" lvl="1" indent="-285750">
              <a:buFont typeface="Arial"/>
              <a:buChar char="•"/>
            </a:pPr>
            <a:r>
              <a:rPr lang="en-US">
                <a:solidFill>
                  <a:schemeClr val="dk1"/>
                </a:solidFill>
                <a:highlight>
                  <a:srgbClr val="FFFFFF"/>
                </a:highlight>
              </a:rPr>
              <a:t>Similar construction type</a:t>
            </a:r>
            <a:endParaRPr lang="en-US"/>
          </a:p>
          <a:p>
            <a:pPr marL="742950" lvl="1" indent="-285750">
              <a:buFont typeface="Arial"/>
              <a:buChar char="•"/>
            </a:pPr>
            <a:r>
              <a:rPr lang="en-US">
                <a:solidFill>
                  <a:schemeClr val="dk1"/>
                </a:solidFill>
                <a:highlight>
                  <a:srgbClr val="FFFFFF"/>
                </a:highlight>
              </a:rPr>
              <a:t>Similar socioeconomic conditions</a:t>
            </a:r>
            <a:endParaRPr lang="en-US"/>
          </a:p>
          <a:p>
            <a:pPr marL="742950" lvl="1" indent="-285750">
              <a:buFont typeface="Arial"/>
              <a:buChar char="•"/>
            </a:pPr>
            <a:r>
              <a:rPr lang="en-US">
                <a:solidFill>
                  <a:schemeClr val="dk1"/>
                </a:solidFill>
                <a:highlight>
                  <a:srgbClr val="FFFFFF"/>
                </a:highlight>
              </a:rPr>
              <a:t>Identical climate zone</a:t>
            </a:r>
            <a:endParaRPr lang="en-US"/>
          </a:p>
          <a:p>
            <a:pPr lvl="1"/>
            <a:r>
              <a:rPr lang="en-US" b="1">
                <a:solidFill>
                  <a:schemeClr val="dk1"/>
                </a:solidFill>
                <a:highlight>
                  <a:srgbClr val="FFFFFF"/>
                </a:highlight>
              </a:rPr>
              <a:t>To Learn</a:t>
            </a:r>
            <a:endParaRPr lang="en-US"/>
          </a:p>
          <a:p>
            <a:pPr marL="285750" indent="-285750">
              <a:buFont typeface="Arial"/>
              <a:buChar char="•"/>
            </a:pPr>
            <a:r>
              <a:rPr lang="en-US">
                <a:solidFill>
                  <a:schemeClr val="dk1"/>
                </a:solidFill>
                <a:highlight>
                  <a:srgbClr val="FFFFFF"/>
                </a:highlight>
              </a:rPr>
              <a:t>Do the stakeholders have any recommendations or concerns regarding recruitment?</a:t>
            </a:r>
            <a:endParaRPr lang="en-US"/>
          </a:p>
          <a:p>
            <a:pPr marL="285750" indent="-285750">
              <a:buFont typeface="Arial"/>
              <a:buChar char="•"/>
            </a:pPr>
            <a:r>
              <a:rPr lang="en-US">
                <a:solidFill>
                  <a:schemeClr val="dk1"/>
                </a:solidFill>
                <a:highlight>
                  <a:srgbClr val="FFFFFF"/>
                </a:highlight>
              </a:rPr>
              <a:t>Will stakeholders be willing to write a letter of support, share the project description, and support recruitment efforts?</a:t>
            </a:r>
            <a:endParaRPr lang="en-US"/>
          </a:p>
          <a:p>
            <a:endParaRPr lang="en-US" sz="1800">
              <a:solidFill>
                <a:schemeClr val="dk1"/>
              </a:solidFill>
              <a:highlight>
                <a:srgbClr val="FFFFFF"/>
              </a:highlight>
              <a:latin typeface="Arial"/>
              <a:ea typeface="Calibri"/>
              <a:cs typeface="Arial"/>
            </a:endParaRPr>
          </a:p>
          <a:p>
            <a:pPr>
              <a:lnSpc>
                <a:spcPct val="115000"/>
              </a:lnSpc>
            </a:pPr>
            <a:endParaRPr lang="en-US">
              <a:solidFill>
                <a:schemeClr val="dk1"/>
              </a:solidFill>
              <a:latin typeface="Calibri"/>
              <a:ea typeface="Calibri"/>
              <a:cs typeface="Calibri"/>
            </a:endParaRPr>
          </a:p>
        </p:txBody>
      </p:sp>
      <p:sp>
        <p:nvSpPr>
          <p:cNvPr id="402" name="Google Shape;40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800" b="0" i="0">
                <a:solidFill>
                  <a:srgbClr val="000000"/>
                </a:solidFill>
                <a:effectLst/>
                <a:highlight>
                  <a:srgbClr val="FFFFFF"/>
                </a:highlight>
                <a:latin typeface="Arial"/>
                <a:cs typeface="Arial"/>
              </a:rPr>
              <a:t>The objective is to provide an overview of the onsite data collection process   </a:t>
            </a:r>
            <a:endParaRPr lang="en-US" b="0" i="0">
              <a:solidFill>
                <a:srgbClr val="000000"/>
              </a:solidFill>
              <a:effectLst/>
              <a:latin typeface="Calibri"/>
              <a:cs typeface="Calibri"/>
            </a:endParaRPr>
          </a:p>
          <a:p>
            <a:pPr>
              <a:buSzPts val="1100"/>
            </a:pPr>
            <a:endParaRPr lang="en-US" sz="1800">
              <a:highlight>
                <a:srgbClr val="FFFFFF"/>
              </a:highlight>
              <a:latin typeface="Arial"/>
              <a:cs typeface="Arial"/>
            </a:endParaRPr>
          </a:p>
          <a:p>
            <a:r>
              <a:rPr lang="en-US" b="1">
                <a:highlight>
                  <a:srgbClr val="FFFFFF"/>
                </a:highlight>
              </a:rPr>
              <a:t>To Address</a:t>
            </a:r>
            <a:endParaRPr lang="en-US"/>
          </a:p>
          <a:p>
            <a:pPr marL="285750" indent="-285750">
              <a:buFont typeface="Arial"/>
              <a:buChar char="•"/>
            </a:pPr>
            <a:r>
              <a:rPr lang="en-US">
                <a:highlight>
                  <a:srgbClr val="FFFFFF"/>
                </a:highlight>
              </a:rPr>
              <a:t>A high-level overview of the types of data collected</a:t>
            </a:r>
            <a:endParaRPr lang="en-US"/>
          </a:p>
          <a:p>
            <a:pPr marL="285750" indent="-285750">
              <a:buFont typeface="Arial"/>
              <a:buChar char="•"/>
            </a:pPr>
            <a:r>
              <a:rPr lang="en-US">
                <a:highlight>
                  <a:srgbClr val="FFFFFF"/>
                </a:highlight>
              </a:rPr>
              <a:t>PNNL will work with the project team to develop a customized data collection form and process for providing data to PNNL.</a:t>
            </a:r>
            <a:endParaRPr lang="en-US"/>
          </a:p>
          <a:p>
            <a:pPr marL="285750" indent="-285750">
              <a:buFont typeface="Arial"/>
              <a:buChar char="•"/>
            </a:pPr>
            <a:r>
              <a:rPr lang="en-US">
                <a:highlight>
                  <a:srgbClr val="FFFFFF"/>
                </a:highlight>
              </a:rPr>
              <a:t>A demonstration of the data collection form</a:t>
            </a:r>
            <a:endParaRPr lang="en-US"/>
          </a:p>
          <a:p>
            <a:pPr marL="285750" indent="-285750">
              <a:buFont typeface="Arial"/>
              <a:buChar char="•"/>
            </a:pPr>
            <a:r>
              <a:rPr lang="en-US">
                <a:highlight>
                  <a:srgbClr val="FFFFFF"/>
                </a:highlight>
              </a:rPr>
              <a:t>Data collection training provided:</a:t>
            </a:r>
            <a:endParaRPr lang="en-US"/>
          </a:p>
          <a:p>
            <a:pPr marL="742950" lvl="1" indent="-285750">
              <a:buFont typeface="Arial"/>
              <a:buChar char="•"/>
            </a:pPr>
            <a:r>
              <a:rPr lang="en-US">
                <a:highlight>
                  <a:srgbClr val="FFFFFF"/>
                </a:highlight>
              </a:rPr>
              <a:t>Filling out the data collection form</a:t>
            </a:r>
            <a:endParaRPr lang="en-US"/>
          </a:p>
          <a:p>
            <a:pPr marL="285750" indent="-285750">
              <a:buFont typeface="Arial"/>
              <a:buChar char="•"/>
            </a:pPr>
            <a:r>
              <a:rPr lang="en-US">
                <a:highlight>
                  <a:srgbClr val="FFFFFF"/>
                </a:highlight>
              </a:rPr>
              <a:t>Collecting data from the building site</a:t>
            </a:r>
            <a:endParaRPr lang="en-US"/>
          </a:p>
          <a:p>
            <a:pPr marL="285750" indent="-285750">
              <a:buFont typeface="Arial"/>
              <a:buChar char="•"/>
            </a:pPr>
            <a:r>
              <a:rPr lang="en-US">
                <a:highlight>
                  <a:srgbClr val="FFFFFF"/>
                </a:highlight>
              </a:rPr>
              <a:t>Respectful interaction with the building departments</a:t>
            </a:r>
            <a:endParaRPr lang="en-US"/>
          </a:p>
          <a:p>
            <a:pPr marL="742950" lvl="1" indent="-285750">
              <a:buFont typeface="Arial"/>
              <a:buChar char="•"/>
            </a:pPr>
            <a:r>
              <a:rPr lang="en-US">
                <a:highlight>
                  <a:srgbClr val="FFFFFF"/>
                </a:highlight>
              </a:rPr>
              <a:t>Respectful interaction with the project owner/onsite supervisor/etc.</a:t>
            </a:r>
            <a:endParaRPr lang="en-US"/>
          </a:p>
          <a:p>
            <a:pPr marL="285750" indent="-285750">
              <a:buFont typeface="Arial"/>
              <a:buChar char="•"/>
            </a:pPr>
            <a:r>
              <a:rPr lang="en-US">
                <a:highlight>
                  <a:srgbClr val="FFFFFF"/>
                </a:highlight>
              </a:rPr>
              <a:t>The study does not draw conclusions about compliance on individual homes. </a:t>
            </a:r>
            <a:endParaRPr lang="en-US"/>
          </a:p>
          <a:p>
            <a:pPr marL="285750" indent="-285750">
              <a:buFont typeface="Arial"/>
              <a:buChar char="•"/>
            </a:pPr>
            <a:r>
              <a:rPr lang="en-US">
                <a:highlight>
                  <a:srgbClr val="FFFFFF"/>
                </a:highlight>
              </a:rPr>
              <a:t>An assurance of anonymity</a:t>
            </a:r>
            <a:endParaRPr lang="en-US"/>
          </a:p>
          <a:p>
            <a:pPr marL="285750" indent="-285750">
              <a:buFont typeface="Arial"/>
              <a:buChar char="•"/>
            </a:pPr>
            <a:r>
              <a:rPr lang="en-US">
                <a:highlight>
                  <a:srgbClr val="FFFFFF"/>
                </a:highlight>
              </a:rPr>
              <a:t> </a:t>
            </a:r>
            <a:br>
              <a:rPr lang="en-US">
                <a:highlight>
                  <a:srgbClr val="FFFFFF"/>
                </a:highlight>
                <a:cs typeface="+mn-lt"/>
              </a:rPr>
            </a:br>
            <a:br>
              <a:rPr lang="en-US">
                <a:highlight>
                  <a:srgbClr val="FFFFFF"/>
                </a:highlight>
                <a:cs typeface="+mn-lt"/>
              </a:rPr>
            </a:br>
            <a:r>
              <a:rPr lang="en-US">
                <a:highlight>
                  <a:srgbClr val="FFFFFF"/>
                </a:highlight>
              </a:rPr>
              <a:t>To Learn</a:t>
            </a:r>
            <a:endParaRPr lang="en-US"/>
          </a:p>
          <a:p>
            <a:pPr marL="285750" indent="-285750">
              <a:buFont typeface="Arial"/>
              <a:buChar char="•"/>
            </a:pPr>
            <a:r>
              <a:rPr lang="en-US">
                <a:highlight>
                  <a:srgbClr val="FFFFFF"/>
                </a:highlight>
              </a:rPr>
              <a:t>If the study area includes multiple energy codes or stretch codes, how should the sampling plan be modified to reflect this? (One approach is to consider each section of the state with a specific code a “mini-state” and sample each “mini-state” as if it were a state. This will increase the total sample size required within the state.)</a:t>
            </a:r>
            <a:endParaRPr lang="en-US"/>
          </a:p>
          <a:p>
            <a:r>
              <a:rPr lang="en-US">
                <a:highlight>
                  <a:srgbClr val="FFFFFF"/>
                </a:highlight>
              </a:rPr>
              <a:t>Is there interest in additional data collection, does the data collection form lack any </a:t>
            </a:r>
            <a:endParaRPr lang="en-US"/>
          </a:p>
          <a:p>
            <a:br>
              <a:rPr lang="en-US"/>
            </a:br>
            <a:endParaRPr lang="en-US"/>
          </a:p>
          <a:p>
            <a:pPr>
              <a:buSzPts val="1100"/>
            </a:pPr>
            <a:endParaRPr lang="en-US" sz="1800">
              <a:highlight>
                <a:srgbClr val="FFFFFF"/>
              </a:highlight>
              <a:latin typeface="Arial"/>
              <a:cs typeface="Arial"/>
            </a:endParaRPr>
          </a:p>
        </p:txBody>
      </p:sp>
      <p:sp>
        <p:nvSpPr>
          <p:cNvPr id="449" name="Google Shape;449;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c097dac171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2c097dac171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6906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lgn="l" rtl="0" fontAlgn="base"/>
            <a:r>
              <a:rPr lang="en-US" sz="1800" b="0" i="0">
                <a:solidFill>
                  <a:srgbClr val="000000"/>
                </a:solidFill>
                <a:effectLst/>
                <a:highlight>
                  <a:srgbClr val="FFFFFF"/>
                </a:highlight>
                <a:latin typeface="Arial" panose="020B0604020202020204" pitchFamily="34" charset="0"/>
              </a:rPr>
              <a:t>Break the stakeholders present into groups of around 5. Try to mix up the room whether in person or online (breakout rooms) as much as possible so people are talking with those they weren’t sitting with. Give them around 20 minutes to discuss the questions on this slide before bringing it back to group discussion.  </a:t>
            </a:r>
            <a:endParaRPr lang="en-US" b="0" i="0">
              <a:solidFill>
                <a:srgbClr val="000000"/>
              </a:solidFill>
              <a:effectLst/>
              <a:highlight>
                <a:srgbClr val="FFFFFF"/>
              </a:highlight>
              <a:latin typeface="Segoe UI" panose="020B0502040204020203" pitchFamily="34" charset="0"/>
            </a:endParaRPr>
          </a:p>
          <a:p>
            <a:pPr algn="l" rtl="0" fontAlgn="base"/>
            <a:r>
              <a:rPr lang="en-US" sz="1800" b="0" i="0">
                <a:solidFill>
                  <a:srgbClr val="000000"/>
                </a:solidFill>
                <a:effectLst/>
                <a:highlight>
                  <a:srgbClr val="FFFFFF"/>
                </a:highlight>
                <a:latin typeface="Arial" panose="020B0604020202020204" pitchFamily="34" charset="0"/>
              </a:rPr>
              <a:t>When asking for groups to share - ask for main themes and assign a project team member to take notes on large </a:t>
            </a:r>
            <a:r>
              <a:rPr lang="en-US" sz="1800" b="0" i="0" err="1">
                <a:solidFill>
                  <a:srgbClr val="000000"/>
                </a:solidFill>
                <a:effectLst/>
                <a:highlight>
                  <a:srgbClr val="FFFFFF"/>
                </a:highlight>
                <a:latin typeface="Arial" panose="020B0604020202020204" pitchFamily="34" charset="0"/>
              </a:rPr>
              <a:t>post-its</a:t>
            </a:r>
            <a:r>
              <a:rPr lang="en-US" sz="1800" b="0" i="0">
                <a:solidFill>
                  <a:srgbClr val="000000"/>
                </a:solidFill>
                <a:effectLst/>
                <a:highlight>
                  <a:srgbClr val="FFFFFF"/>
                </a:highlight>
                <a:latin typeface="Arial" panose="020B0604020202020204" pitchFamily="34" charset="0"/>
              </a:rPr>
              <a:t> so everyone can see.  </a:t>
            </a:r>
            <a:endParaRPr lang="en-US" b="0" i="0">
              <a:solidFill>
                <a:srgbClr val="000000"/>
              </a:solidFill>
              <a:effectLst/>
              <a:highlight>
                <a:srgbClr val="FFFFFF"/>
              </a:highlight>
              <a:latin typeface="Segoe UI" panose="020B0502040204020203" pitchFamily="34" charset="0"/>
            </a:endParaRPr>
          </a:p>
          <a:p>
            <a:pPr marL="0" lvl="0" indent="0" algn="l" rtl="0">
              <a:lnSpc>
                <a:spcPct val="100000"/>
              </a:lnSpc>
              <a:spcBef>
                <a:spcPts val="0"/>
              </a:spcBef>
              <a:spcAft>
                <a:spcPts val="0"/>
              </a:spcAft>
              <a:buSzPts val="1100"/>
              <a:buNone/>
            </a:pPr>
            <a:endParaRPr/>
          </a:p>
        </p:txBody>
      </p:sp>
      <p:sp>
        <p:nvSpPr>
          <p:cNvPr id="463" name="Google Shape;46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9" name="Google Shape;40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30311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2c77295814f_0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2c77295814f_0_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a:t>To Address</a:t>
            </a:r>
            <a:endParaRPr lang="en-US"/>
          </a:p>
          <a:p>
            <a:pPr marL="171450" indent="-171450">
              <a:buFont typeface="Arial"/>
              <a:buChar char="•"/>
            </a:pPr>
            <a:r>
              <a:rPr lang="en-US"/>
              <a:t>QA/QC designee will review all data collection forms for:</a:t>
            </a:r>
          </a:p>
          <a:p>
            <a:pPr marL="628650" lvl="1" indent="-171450">
              <a:buFont typeface="Arial"/>
              <a:buChar char="•"/>
            </a:pPr>
            <a:r>
              <a:rPr lang="en-US"/>
              <a:t>Completeness</a:t>
            </a:r>
            <a:endParaRPr lang="en-US">
              <a:cs typeface="Calibri"/>
            </a:endParaRPr>
          </a:p>
          <a:p>
            <a:pPr marL="628650" lvl="1" indent="-171450">
              <a:buFont typeface="Arial"/>
              <a:buChar char="•"/>
            </a:pPr>
            <a:r>
              <a:rPr lang="en-US"/>
              <a:t>Accuracy</a:t>
            </a:r>
            <a:endParaRPr lang="en-US">
              <a:cs typeface="Calibri"/>
            </a:endParaRPr>
          </a:p>
          <a:p>
            <a:pPr marL="628650" lvl="1" indent="-171450">
              <a:buFont typeface="Arial"/>
              <a:buChar char="•"/>
            </a:pPr>
            <a:r>
              <a:rPr lang="en-US"/>
              <a:t>Collected data within accepted norms</a:t>
            </a:r>
          </a:p>
          <a:p>
            <a:pPr marL="628650" lvl="1" indent="-171450">
              <a:buFont typeface="Arial"/>
              <a:buChar char="•"/>
            </a:pPr>
            <a:r>
              <a:rPr lang="en-US"/>
              <a:t>Questionable or incomplete data will go back to data collectors to verify</a:t>
            </a:r>
          </a:p>
          <a:p>
            <a:pPr marL="171450" indent="-171450">
              <a:buFont typeface="Arial"/>
              <a:buChar char="•"/>
            </a:pPr>
            <a:r>
              <a:rPr lang="en-US"/>
              <a:t>PNNL will conduct the first analysis after receiving 20% of the project data.  </a:t>
            </a:r>
          </a:p>
          <a:p>
            <a:pPr marL="171450" indent="-171450">
              <a:buFont typeface="Arial"/>
              <a:buChar char="•"/>
            </a:pPr>
            <a:r>
              <a:rPr lang="en-US"/>
              <a:t>The project team will submit data after 10%, 40%, 70%, and 100% completion.</a:t>
            </a:r>
          </a:p>
          <a:p>
            <a:pPr marL="171450" indent="-171450">
              <a:buFont typeface="Arial"/>
              <a:buChar char="•"/>
            </a:pPr>
            <a:r>
              <a:rPr lang="en-US"/>
              <a:t>PNNL will also review the data collection forms to ensure that the data they are using is complete, accurate, and within an acceptable range based on the energy measure.</a:t>
            </a:r>
          </a:p>
          <a:p>
            <a:pPr marL="171450" indent="-171450">
              <a:buFont typeface="Arial"/>
              <a:buChar char="•"/>
            </a:pPr>
            <a:r>
              <a:rPr lang="en-US"/>
              <a:t>Note that the analysis that will be conducted will not determine individual building compliance with the energy code.</a:t>
            </a:r>
            <a:br>
              <a:rPr lang="en-US">
                <a:cs typeface="+mn-lt"/>
              </a:rPr>
            </a:br>
            <a:br>
              <a:rPr lang="en-US">
                <a:cs typeface="+mn-lt"/>
              </a:rPr>
            </a:br>
            <a:r>
              <a:rPr lang="en-US"/>
              <a:t>To Learn</a:t>
            </a:r>
            <a:endParaRPr lang="en-US">
              <a:cs typeface="Calibri"/>
            </a:endParaRPr>
          </a:p>
          <a:p>
            <a:pPr>
              <a:spcBef>
                <a:spcPts val="2400"/>
              </a:spcBef>
            </a:pPr>
            <a:r>
              <a:rPr lang="en-US"/>
              <a:t>•     Questions and concerns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c77295814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2c77295814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800" b="0" i="0">
                <a:solidFill>
                  <a:srgbClr val="000000"/>
                </a:solidFill>
                <a:effectLst/>
                <a:highlight>
                  <a:srgbClr val="FFFFFF"/>
                </a:highlight>
                <a:latin typeface="Arial" panose="020B0604020202020204" pitchFamily="34" charset="0"/>
              </a:rPr>
              <a:t>This is an opportunity to understand the relationship each stakeholder and project member has with single-family housing and the study. The agenda items were intentionally combined to create a more collaborative setting.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an example of how individual measure data will be presented in the final report. Each graph is set up in a similar fashion, identifying the state, climate zone, and specific item being analyzed. The total sample size (n) is displayed in the top left or right corner of the graph, along with the distribution average. The metric associated with the item is measured along the horizontal axis (e.g., window U-factor is measured in Btu/ft2 -</a:t>
            </a:r>
            <a:r>
              <a:rPr lang="en-US" err="1"/>
              <a:t>hr</a:t>
            </a:r>
            <a:r>
              <a:rPr lang="en-US"/>
              <a:t>-F), and a count of the number of observations is measured along the vertical axis. A vertical line is imposed on the graph representing the applicable code requirement (e.g., the requirement in climate zones 4 and 5 is 0.28)—values to the right-hand side of this line are better than code. Values to the left-hand side represent areas for improvement. Note that key items affected by envelope enhancement measure option 2 have graphs similar to Figure 2.1 with both a red dashed line and a black dashed line. In these cases, the black dashed line represents the requirement the observations were evaluated against. Typically, this would be the prescriptive code requirement, but in this case the black line is the envelope enhancement measure option 2 requirement, and the red dashed line represents the prescriptive requirement</a:t>
            </a:r>
          </a:p>
        </p:txBody>
      </p:sp>
      <p:sp>
        <p:nvSpPr>
          <p:cNvPr id="4" name="Slide Number Placeholder 3"/>
          <p:cNvSpPr>
            <a:spLocks noGrp="1"/>
          </p:cNvSpPr>
          <p:nvPr>
            <p:ph type="sldNum" sz="quarter" idx="5"/>
          </p:nvPr>
        </p:nvSpPr>
        <p:spPr/>
        <p:txBody>
          <a:bodyPr/>
          <a:lstStyle/>
          <a:p>
            <a:fld id="{84E57D2F-5F5E-C44B-A536-0F298F0896F9}" type="slidenum">
              <a:rPr lang="en-US" smtClean="0"/>
              <a:pPr/>
              <a:t>28</a:t>
            </a:fld>
            <a:endParaRPr lang="en-US"/>
          </a:p>
        </p:txBody>
      </p:sp>
    </p:spTree>
    <p:extLst>
      <p:ext uri="{BB962C8B-B14F-4D97-AF65-F5344CB8AC3E}">
        <p14:creationId xmlns:p14="http://schemas.microsoft.com/office/powerpoint/2010/main" val="800945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Example statewide energy analysis results are shown in Figure ES.2, which compares the weighted average energy consumption of the observed data set to the weighted average consumption based on the state energy code.</a:t>
            </a:r>
          </a:p>
        </p:txBody>
      </p:sp>
      <p:sp>
        <p:nvSpPr>
          <p:cNvPr id="4" name="Slide Number Placeholder 3"/>
          <p:cNvSpPr>
            <a:spLocks noGrp="1"/>
          </p:cNvSpPr>
          <p:nvPr>
            <p:ph type="sldNum" sz="quarter" idx="5"/>
          </p:nvPr>
        </p:nvSpPr>
        <p:spPr/>
        <p:txBody>
          <a:bodyPr/>
          <a:lstStyle/>
          <a:p>
            <a:fld id="{84E57D2F-5F5E-C44B-A536-0F298F0896F9}" type="slidenum">
              <a:rPr lang="en-US" smtClean="0"/>
              <a:pPr/>
              <a:t>29</a:t>
            </a:fld>
            <a:endParaRPr lang="en-US"/>
          </a:p>
        </p:txBody>
      </p:sp>
    </p:spTree>
    <p:extLst>
      <p:ext uri="{BB962C8B-B14F-4D97-AF65-F5344CB8AC3E}">
        <p14:creationId xmlns:p14="http://schemas.microsoft.com/office/powerpoint/2010/main" val="53586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ES.1 shows the key items with the greatest savings potential that could be achieved through increased code compliance in an example state (Oregon). The estimates represent the savings associated with each measure and are extrapolated based on projected new construction. These items should be considered a focal point for compliance enhancement programs within the state, including energy code education and training initiatives. </a:t>
            </a:r>
          </a:p>
        </p:txBody>
      </p:sp>
      <p:sp>
        <p:nvSpPr>
          <p:cNvPr id="4" name="Slide Number Placeholder 3"/>
          <p:cNvSpPr>
            <a:spLocks noGrp="1"/>
          </p:cNvSpPr>
          <p:nvPr>
            <p:ph type="sldNum" sz="quarter" idx="5"/>
          </p:nvPr>
        </p:nvSpPr>
        <p:spPr/>
        <p:txBody>
          <a:bodyPr/>
          <a:lstStyle/>
          <a:p>
            <a:fld id="{84E57D2F-5F5E-C44B-A536-0F298F0896F9}" type="slidenum">
              <a:rPr lang="en-US" smtClean="0"/>
              <a:pPr/>
              <a:t>30</a:t>
            </a:fld>
            <a:endParaRPr lang="en-US"/>
          </a:p>
        </p:txBody>
      </p:sp>
    </p:spTree>
    <p:extLst>
      <p:ext uri="{BB962C8B-B14F-4D97-AF65-F5344CB8AC3E}">
        <p14:creationId xmlns:p14="http://schemas.microsoft.com/office/powerpoint/2010/main" val="1526357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c77295814f_0_5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1" name="Google Shape;521;g2c77295814f_0_5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b="0" i="0">
                <a:solidFill>
                  <a:srgbClr val="000000"/>
                </a:solidFill>
                <a:effectLst/>
                <a:highlight>
                  <a:srgbClr val="FFFFFF"/>
                </a:highlight>
                <a:latin typeface="Arial" panose="020B0604020202020204" pitchFamily="34" charset="0"/>
              </a:rPr>
              <a:t>Close with acknowledgment of the stakeholders' value to the project and affirmation of any concerns that have been heard, and information will be shared at key points throughout the study.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c097dac171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2c097dac171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2c097dac171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2c097dac171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To Address</a:t>
            </a:r>
            <a:endParaRPr lang="en-US"/>
          </a:p>
          <a:p>
            <a:pPr marL="285750" indent="-285750">
              <a:buFont typeface="Arial"/>
              <a:buChar char="•"/>
            </a:pPr>
            <a:r>
              <a:rPr lang="en-US"/>
              <a:t>The roles and responsibilities of the project team and its contractors and how they will be coordinated.</a:t>
            </a:r>
            <a:endParaRPr lang="en-US">
              <a:cs typeface="Calibri"/>
            </a:endParaRPr>
          </a:p>
          <a:p>
            <a:pPr marL="285750" indent="-285750">
              <a:buFont typeface="Arial"/>
              <a:buChar char="•"/>
            </a:pPr>
            <a:r>
              <a:rPr lang="en-US"/>
              <a:t>The team's capabilities and experience as related to conducting field studies. </a:t>
            </a:r>
            <a:r>
              <a:rPr lang="en-US" b="1"/>
              <a:t>To Learn</a:t>
            </a:r>
            <a:endParaRPr lang="en-US"/>
          </a:p>
          <a:p>
            <a:pPr marL="285750" indent="-285750">
              <a:buFont typeface="Arial"/>
              <a:buChar char="•"/>
            </a:pPr>
            <a:r>
              <a:rPr lang="en-US"/>
              <a:t>Who are the stakeholders and stakeholder groups in the study area, and are they appropriately represented?</a:t>
            </a:r>
            <a:endParaRPr lang="en-US">
              <a:cs typeface="Calibri"/>
            </a:endParaRPr>
          </a:p>
          <a:p>
            <a:pPr marL="285750" indent="-285750">
              <a:buFont typeface="Arial"/>
              <a:buChar char="•"/>
            </a:pPr>
            <a:r>
              <a:rPr lang="en-US"/>
              <a:t>What are their relationships to houses and/or building energy efficiency?</a:t>
            </a:r>
            <a:endParaRPr lang="en-US">
              <a:cs typeface="Calibri"/>
            </a:endParaRPr>
          </a:p>
          <a:p>
            <a:pPr marL="285750" indent="-285750">
              <a:buFont typeface="Arial"/>
              <a:buChar char="•"/>
            </a:pPr>
            <a:r>
              <a:rPr lang="en-US"/>
              <a:t>Does the project team have the support of all necessary stakeholders?</a:t>
            </a:r>
            <a:endParaRPr lang="en-US">
              <a:cs typeface="Calibri"/>
            </a:endParaRPr>
          </a:p>
          <a:p>
            <a:pPr marL="285750" indent="-285750">
              <a:buFont typeface="Arial"/>
              <a:buChar char="•"/>
            </a:pPr>
            <a:r>
              <a:rPr lang="en-US"/>
              <a:t>Does the project team have good relations with the jurisdictions to be sampled? </a:t>
            </a:r>
            <a:endParaRPr lang="en-US">
              <a:cs typeface="Calibri"/>
            </a:endParaRPr>
          </a:p>
          <a:p>
            <a:pPr marL="285750" indent="-285750">
              <a:buFont typeface="Arial"/>
              <a:buChar char="•"/>
            </a:pPr>
            <a:r>
              <a:rPr lang="en-US"/>
              <a:t>Does the project team have good relations with the building community and other stakeholders, either independently or through the jurisdictions to be sampled?</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84E57D2F-5F5E-C44B-A536-0F298F0896F9}" type="slidenum">
              <a:rPr lang="en-US" smtClean="0"/>
              <a:pPr/>
              <a:t>6</a:t>
            </a:fld>
            <a:endParaRPr lang="en-US"/>
          </a:p>
        </p:txBody>
      </p:sp>
    </p:spTree>
    <p:extLst>
      <p:ext uri="{BB962C8B-B14F-4D97-AF65-F5344CB8AC3E}">
        <p14:creationId xmlns:p14="http://schemas.microsoft.com/office/powerpoint/2010/main" val="1311419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algn="l" rtl="0" fontAlgn="base"/>
            <a:r>
              <a:rPr lang="en-US" sz="1800" b="0" i="0">
                <a:solidFill>
                  <a:srgbClr val="000000"/>
                </a:solidFill>
                <a:effectLst/>
                <a:highlight>
                  <a:srgbClr val="FFFFFF"/>
                </a:highlight>
                <a:latin typeface="Arial"/>
                <a:cs typeface="Arial"/>
              </a:rPr>
              <a:t>QR CODE IS PLACEHOLDER</a:t>
            </a:r>
          </a:p>
          <a:p>
            <a:pPr algn="l" rtl="0" fontAlgn="base"/>
            <a:endParaRPr lang="en-US" sz="1800" b="0" i="0">
              <a:solidFill>
                <a:srgbClr val="000000"/>
              </a:solidFill>
              <a:effectLst/>
              <a:highlight>
                <a:srgbClr val="FFFFFF"/>
              </a:highlight>
              <a:latin typeface="Arial" panose="020B0604020202020204" pitchFamily="34" charset="0"/>
            </a:endParaRPr>
          </a:p>
          <a:p>
            <a:pPr algn="l" rtl="0" fontAlgn="base"/>
            <a:r>
              <a:rPr lang="en-US" sz="1800" b="0" i="0">
                <a:solidFill>
                  <a:srgbClr val="000000"/>
                </a:solidFill>
                <a:effectLst/>
                <a:highlight>
                  <a:srgbClr val="FFFFFF"/>
                </a:highlight>
                <a:latin typeface="Arial"/>
                <a:cs typeface="Arial"/>
              </a:rPr>
              <a:t>This is an opportunity to disseminate, in layman's terms, an overview of the project and key objectives.  </a:t>
            </a:r>
            <a:endParaRPr lang="en-US" sz="2000" b="0" i="0">
              <a:solidFill>
                <a:srgbClr val="000000"/>
              </a:solidFill>
              <a:effectLst/>
              <a:highlight>
                <a:srgbClr val="FFFFFF"/>
              </a:highlight>
              <a:latin typeface="Arial"/>
              <a:cs typeface="Arial"/>
            </a:endParaRPr>
          </a:p>
          <a:p>
            <a:pPr algn="l" rtl="0" fontAlgn="base"/>
            <a:r>
              <a:rPr lang="en-US" sz="1800" b="0" i="0">
                <a:solidFill>
                  <a:srgbClr val="000000"/>
                </a:solidFill>
                <a:effectLst/>
                <a:highlight>
                  <a:srgbClr val="FFFFFF"/>
                </a:highlight>
                <a:latin typeface="Arial"/>
                <a:cs typeface="Arial"/>
              </a:rPr>
              <a:t>It is also an opportunity to point out that individual homes, builders, and jurisdictions are not assessed for compliance.  </a:t>
            </a:r>
            <a:endParaRPr lang="en-US" sz="2000" b="0" i="0">
              <a:solidFill>
                <a:srgbClr val="000000"/>
              </a:solidFill>
              <a:effectLst/>
              <a:highlight>
                <a:srgbClr val="FFFFFF"/>
              </a:highlight>
              <a:latin typeface="Segoe UI" panose="020B0502040204020203" pitchFamily="34" charset="0"/>
              <a:cs typeface="Segoe UI" panose="020B0502040204020203" pitchFamily="34" charset="0"/>
            </a:endParaRPr>
          </a:p>
          <a:p>
            <a:pPr lvl="0" indent="0" algn="l">
              <a:lnSpc>
                <a:spcPct val="100000"/>
              </a:lnSpc>
              <a:spcBef>
                <a:spcPts val="0"/>
              </a:spcBef>
              <a:spcAft>
                <a:spcPts val="0"/>
              </a:spcAft>
              <a:buFontTx/>
              <a:buNone/>
            </a:pPr>
            <a:endParaRPr lang="en-US" sz="1800">
              <a:solidFill>
                <a:schemeClr val="dk1"/>
              </a:solidFill>
              <a:highlight>
                <a:srgbClr val="FFFFFF"/>
              </a:highlight>
              <a:latin typeface="Arial"/>
              <a:ea typeface="Cambria"/>
              <a:cs typeface="Arial"/>
            </a:endParaRPr>
          </a:p>
          <a:p>
            <a:r>
              <a:rPr lang="en-US" b="1">
                <a:solidFill>
                  <a:schemeClr val="dk1"/>
                </a:solidFill>
                <a:highlight>
                  <a:srgbClr val="FFFFFF"/>
                </a:highlight>
              </a:rPr>
              <a:t>To Address</a:t>
            </a:r>
            <a:endParaRPr lang="en-US"/>
          </a:p>
          <a:p>
            <a:pPr marL="285750" indent="-285750">
              <a:buFont typeface="Arial"/>
              <a:buChar char="•"/>
            </a:pPr>
            <a:r>
              <a:rPr lang="en-US">
                <a:solidFill>
                  <a:schemeClr val="dk1"/>
                </a:solidFill>
                <a:highlight>
                  <a:srgbClr val="FFFFFF"/>
                </a:highlight>
              </a:rPr>
              <a:t>The project objectives:</a:t>
            </a:r>
            <a:endParaRPr lang="en-US"/>
          </a:p>
          <a:p>
            <a:pPr marL="285750" indent="-285750">
              <a:buFont typeface="Arial"/>
              <a:buChar char="•"/>
            </a:pPr>
            <a:r>
              <a:rPr lang="en-US">
                <a:solidFill>
                  <a:schemeClr val="dk1"/>
                </a:solidFill>
                <a:highlight>
                  <a:srgbClr val="FFFFFF"/>
                </a:highlight>
              </a:rPr>
              <a:t>Identify study-wide construction trends and potential energy savings “left on the table.”</a:t>
            </a:r>
            <a:endParaRPr lang="en-US"/>
          </a:p>
          <a:p>
            <a:pPr marL="285750" indent="-285750">
              <a:buFont typeface="Arial"/>
              <a:buChar char="•"/>
            </a:pPr>
            <a:r>
              <a:rPr lang="en-US">
                <a:solidFill>
                  <a:schemeClr val="dk1"/>
                </a:solidFill>
                <a:highlight>
                  <a:srgbClr val="FFFFFF"/>
                </a:highlight>
              </a:rPr>
              <a:t>Identify potential training needs, training providers, and information needed to further energy code education.</a:t>
            </a:r>
            <a:endParaRPr lang="en-US"/>
          </a:p>
          <a:p>
            <a:pPr marL="285750" indent="-285750">
              <a:buFont typeface="Arial"/>
              <a:buChar char="•"/>
            </a:pPr>
            <a:r>
              <a:rPr lang="en-US">
                <a:solidFill>
                  <a:schemeClr val="dk1"/>
                </a:solidFill>
                <a:highlight>
                  <a:srgbClr val="FFFFFF"/>
                </a:highlight>
              </a:rPr>
              <a:t>Identify energy measures, based on statewide practices, that have the most potential energy savings.</a:t>
            </a:r>
            <a:endParaRPr lang="en-US"/>
          </a:p>
          <a:p>
            <a:pPr marL="285750" indent="-285750">
              <a:buFont typeface="Arial"/>
              <a:buChar char="•"/>
            </a:pPr>
            <a:r>
              <a:rPr lang="en-US">
                <a:solidFill>
                  <a:schemeClr val="dk1"/>
                </a:solidFill>
                <a:highlight>
                  <a:srgbClr val="FFFFFF"/>
                </a:highlight>
              </a:rPr>
              <a:t>Study benefits by use groups RE:</a:t>
            </a:r>
            <a:endParaRPr lang="en-US"/>
          </a:p>
          <a:p>
            <a:pPr marL="285750" indent="-285750">
              <a:buFont typeface="Arial"/>
              <a:buChar char="•"/>
            </a:pPr>
            <a:r>
              <a:rPr lang="en-US">
                <a:solidFill>
                  <a:schemeClr val="dk1"/>
                </a:solidFill>
                <a:highlight>
                  <a:srgbClr val="FFFFFF"/>
                </a:highlight>
              </a:rPr>
              <a:t>Builders:  Free training opportunities (if included in the project), better market data, increased uniformity of enforcement (level playing field), and performance testing results, such as blower door and duct leakage testing results., blower door testing results, duct leakage testing results</a:t>
            </a:r>
            <a:endParaRPr lang="en-US"/>
          </a:p>
          <a:p>
            <a:pPr marL="285750" indent="-285750">
              <a:buFont typeface="Arial"/>
              <a:buChar char="•"/>
            </a:pPr>
            <a:r>
              <a:rPr lang="en-US">
                <a:solidFill>
                  <a:schemeClr val="dk1"/>
                </a:solidFill>
                <a:highlight>
                  <a:srgbClr val="FFFFFF"/>
                </a:highlight>
              </a:rPr>
              <a:t>Utilities:  Cost and savings data to enable future investments, increased accuracy in forecasting, better connection to code implementation infrastructure, and a method to attribute savings to energy code support initiatives</a:t>
            </a:r>
            <a:endParaRPr lang="en-US"/>
          </a:p>
          <a:p>
            <a:pPr marL="285750" indent="-285750">
              <a:buFont typeface="Arial"/>
              <a:buChar char="•"/>
            </a:pPr>
            <a:r>
              <a:rPr lang="en-US">
                <a:solidFill>
                  <a:schemeClr val="dk1"/>
                </a:solidFill>
                <a:highlight>
                  <a:srgbClr val="FFFFFF"/>
                </a:highlight>
              </a:rPr>
              <a:t>State and Local Governments: Better market data on local construction to inform local policies and goals. Federal tax dollars returned to the state give direct benefits to the economy and local businesses, enhanced ability to provide training and education programs, and may complement existing policies and energy goals</a:t>
            </a:r>
            <a:endParaRPr lang="en-US"/>
          </a:p>
          <a:p>
            <a:pPr marL="285750" indent="-285750">
              <a:buFont typeface="Arial"/>
              <a:buChar char="•"/>
            </a:pPr>
            <a:r>
              <a:rPr lang="en-US">
                <a:solidFill>
                  <a:schemeClr val="dk1"/>
                </a:solidFill>
                <a:highlight>
                  <a:srgbClr val="FFFFFF"/>
                </a:highlight>
              </a:rPr>
              <a:t>The project team’s overall schedule for the project and when the project team anticipates:</a:t>
            </a:r>
            <a:endParaRPr lang="en-US"/>
          </a:p>
          <a:p>
            <a:pPr marL="742950" lvl="1" indent="-285750">
              <a:buFont typeface="Arial"/>
              <a:buChar char="•"/>
            </a:pPr>
            <a:r>
              <a:rPr lang="en-US">
                <a:solidFill>
                  <a:schemeClr val="dk1"/>
                </a:solidFill>
                <a:highlight>
                  <a:srgbClr val="FFFFFF"/>
                </a:highlight>
              </a:rPr>
              <a:t>Stakeholder engagement</a:t>
            </a:r>
            <a:endParaRPr lang="en-US"/>
          </a:p>
          <a:p>
            <a:pPr marL="742950" lvl="1" indent="-285750">
              <a:buFont typeface="Arial"/>
              <a:buChar char="•"/>
            </a:pPr>
            <a:r>
              <a:rPr lang="en-US">
                <a:solidFill>
                  <a:schemeClr val="dk1"/>
                </a:solidFill>
                <a:highlight>
                  <a:srgbClr val="FFFFFF"/>
                </a:highlight>
              </a:rPr>
              <a:t>Finalizing the sampling plan</a:t>
            </a:r>
            <a:endParaRPr lang="en-US"/>
          </a:p>
          <a:p>
            <a:pPr marL="285750" indent="-285750">
              <a:buFont typeface="Arial"/>
              <a:buChar char="•"/>
            </a:pPr>
            <a:r>
              <a:rPr lang="en-US">
                <a:solidFill>
                  <a:schemeClr val="dk1"/>
                </a:solidFill>
                <a:highlight>
                  <a:srgbClr val="FFFFFF"/>
                </a:highlight>
              </a:rPr>
              <a:t>Recruitment</a:t>
            </a:r>
            <a:endParaRPr lang="en-US"/>
          </a:p>
          <a:p>
            <a:pPr marL="742950" lvl="1" indent="-285750">
              <a:buFont typeface="Arial"/>
              <a:buChar char="•"/>
            </a:pPr>
            <a:r>
              <a:rPr lang="en-US">
                <a:solidFill>
                  <a:schemeClr val="dk1"/>
                </a:solidFill>
                <a:highlight>
                  <a:srgbClr val="FFFFFF"/>
                </a:highlight>
              </a:rPr>
              <a:t>Data collection</a:t>
            </a:r>
            <a:endParaRPr lang="en-US"/>
          </a:p>
          <a:p>
            <a:pPr marL="742950" lvl="1" indent="-285750">
              <a:buFont typeface="Arial"/>
              <a:buChar char="•"/>
            </a:pPr>
            <a:r>
              <a:rPr lang="en-US">
                <a:solidFill>
                  <a:schemeClr val="dk1"/>
                </a:solidFill>
                <a:highlight>
                  <a:srgbClr val="FFFFFF"/>
                </a:highlight>
              </a:rPr>
              <a:t>Quality control and assurance</a:t>
            </a:r>
            <a:endParaRPr lang="en-US"/>
          </a:p>
          <a:p>
            <a:pPr marL="742950" lvl="1" indent="-285750">
              <a:buFont typeface="Arial"/>
              <a:buChar char="•"/>
            </a:pPr>
            <a:r>
              <a:rPr lang="en-US">
                <a:solidFill>
                  <a:schemeClr val="dk1"/>
                </a:solidFill>
                <a:highlight>
                  <a:srgbClr val="FFFFFF"/>
                </a:highlight>
              </a:rPr>
              <a:t>Draft data analysis</a:t>
            </a:r>
            <a:endParaRPr lang="en-US"/>
          </a:p>
          <a:p>
            <a:pPr marL="742950" lvl="1" indent="-285750">
              <a:buFont typeface="Arial"/>
              <a:buChar char="•"/>
            </a:pPr>
            <a:r>
              <a:rPr lang="en-US">
                <a:solidFill>
                  <a:schemeClr val="dk1"/>
                </a:solidFill>
                <a:highlight>
                  <a:srgbClr val="FFFFFF"/>
                </a:highlight>
              </a:rPr>
              <a:t>Report published on opportunities for increased energy savings, training, and technical assistance.</a:t>
            </a:r>
            <a:endParaRPr lang="en-US"/>
          </a:p>
          <a:p>
            <a:pPr lvl="1"/>
            <a:r>
              <a:rPr lang="en-US" b="1">
                <a:solidFill>
                  <a:schemeClr val="dk1"/>
                </a:solidFill>
                <a:highlight>
                  <a:srgbClr val="FFFFFF"/>
                </a:highlight>
              </a:rPr>
              <a:t>To Learn</a:t>
            </a:r>
            <a:endParaRPr lang="en-US"/>
          </a:p>
          <a:p>
            <a:pPr marL="285750" indent="-285750">
              <a:buFont typeface="Arial"/>
              <a:buChar char="•"/>
            </a:pPr>
            <a:r>
              <a:rPr lang="en-US">
                <a:solidFill>
                  <a:schemeClr val="dk1"/>
                </a:solidFill>
                <a:highlight>
                  <a:srgbClr val="FFFFFF"/>
                </a:highlight>
              </a:rPr>
              <a:t>Are there schedule concerns? </a:t>
            </a:r>
            <a:endParaRPr lang="en-US"/>
          </a:p>
          <a:p>
            <a:pPr marL="285750" indent="-285750">
              <a:buFont typeface="Arial"/>
              <a:buChar char="•"/>
            </a:pPr>
            <a:r>
              <a:rPr lang="en-US">
                <a:solidFill>
                  <a:schemeClr val="dk1"/>
                </a:solidFill>
                <a:highlight>
                  <a:srgbClr val="FFFFFF"/>
                </a:highlight>
              </a:rPr>
              <a:t>Are there events or activities in the study area that will significantly impact the proposed project schedule?</a:t>
            </a:r>
            <a:endParaRPr lang="en-US"/>
          </a:p>
          <a:p>
            <a:br>
              <a:rPr lang="en-US"/>
            </a:br>
            <a:endParaRPr lang="en-US"/>
          </a:p>
          <a:p>
            <a:endParaRPr lang="en-US" sz="1800">
              <a:solidFill>
                <a:schemeClr val="dk1"/>
              </a:solidFill>
              <a:highlight>
                <a:srgbClr val="FFFFFF"/>
              </a:highlight>
              <a:latin typeface="Arial"/>
              <a:ea typeface="Cambria"/>
              <a:cs typeface="Arial"/>
            </a:endParaRPr>
          </a:p>
          <a:p>
            <a:pPr marL="146050">
              <a:buClr>
                <a:schemeClr val="dk1"/>
              </a:buClr>
              <a:buSzPts val="1300"/>
              <a:buFont typeface="Cambria"/>
            </a:pPr>
            <a:endParaRPr lang="en-US" sz="1300">
              <a:solidFill>
                <a:schemeClr val="dk1"/>
              </a:solidFill>
              <a:latin typeface="Cambria"/>
              <a:ea typeface="Cambria"/>
              <a:cs typeface="Cambria"/>
            </a:endParaRPr>
          </a:p>
        </p:txBody>
      </p:sp>
      <p:sp>
        <p:nvSpPr>
          <p:cNvPr id="299" name="Google Shape;29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457200" rtl="0" eaLnBrk="1" fontAlgn="auto" latinLnBrk="0" hangingPunct="1">
              <a:lnSpc>
                <a:spcPct val="100000"/>
              </a:lnSpc>
              <a:spcBef>
                <a:spcPts val="0"/>
              </a:spcBef>
              <a:spcAft>
                <a:spcPts val="0"/>
              </a:spcAft>
              <a:buClrTx/>
              <a:buSzPts val="1100"/>
              <a:buFontTx/>
              <a:buNone/>
              <a:tabLst/>
              <a:defRPr/>
            </a:pPr>
            <a:r>
              <a:rPr lang="en-US" sz="1200" b="0" kern="0">
                <a:latin typeface="Calibri"/>
                <a:ea typeface="+mn-ea"/>
                <a:cs typeface="Calibri"/>
                <a:sym typeface="Calibri"/>
              </a:rPr>
              <a:t>The objectives for this study are:</a:t>
            </a:r>
          </a:p>
          <a:p>
            <a:pPr marL="0" marR="0" lvl="0" indent="0" algn="l" defTabSz="457200" rtl="0" eaLnBrk="1" fontAlgn="auto" latinLnBrk="0" hangingPunct="1">
              <a:lnSpc>
                <a:spcPct val="100000"/>
              </a:lnSpc>
              <a:spcBef>
                <a:spcPts val="0"/>
              </a:spcBef>
              <a:spcAft>
                <a:spcPts val="0"/>
              </a:spcAft>
              <a:buClrTx/>
              <a:buSzPts val="1100"/>
              <a:buFontTx/>
              <a:buNone/>
              <a:tabLst/>
              <a:defRPr/>
            </a:pPr>
            <a:endParaRPr lang="en-US" sz="1200" b="0" kern="0">
              <a:latin typeface="Calibri"/>
              <a:ea typeface="+mn-ea"/>
              <a:cs typeface="Calibri"/>
              <a:sym typeface="Calibri"/>
            </a:endParaRPr>
          </a:p>
          <a:p>
            <a:pPr marL="0" marR="0" lvl="0" indent="0" algn="l" defTabSz="457200" rtl="0" eaLnBrk="1" fontAlgn="auto" latinLnBrk="0" hangingPunct="1">
              <a:lnSpc>
                <a:spcPct val="100000"/>
              </a:lnSpc>
              <a:spcBef>
                <a:spcPts val="0"/>
              </a:spcBef>
              <a:spcAft>
                <a:spcPts val="0"/>
              </a:spcAft>
              <a:buClrTx/>
              <a:buSzPts val="1100"/>
              <a:buFontTx/>
              <a:buNone/>
              <a:tabLst/>
              <a:defRPr/>
            </a:pPr>
            <a:r>
              <a:rPr lang="en-US" sz="1200" b="0" kern="0">
                <a:latin typeface="Calibri"/>
                <a:ea typeface="+mn-ea"/>
                <a:cs typeface="Calibri"/>
                <a:sym typeface="Calibri"/>
              </a:rPr>
              <a:t>Identify study-wide construction trends and potential energy savings “left on the table”</a:t>
            </a:r>
            <a:endParaRPr lang="en-US" sz="1600" b="0" kern="0">
              <a:latin typeface="Calibri"/>
              <a:ea typeface="Calibri"/>
              <a:cs typeface="Calibri"/>
              <a:sym typeface="Arial"/>
            </a:endParaRPr>
          </a:p>
          <a:p>
            <a:pPr marL="0" marR="0" lvl="0" indent="0" algn="l" defTabSz="457200" rtl="0" eaLnBrk="1" fontAlgn="auto" latinLnBrk="0" hangingPunct="1">
              <a:lnSpc>
                <a:spcPct val="100000"/>
              </a:lnSpc>
              <a:spcBef>
                <a:spcPts val="0"/>
              </a:spcBef>
              <a:spcAft>
                <a:spcPts val="0"/>
              </a:spcAft>
              <a:buClrTx/>
              <a:buSzPts val="1100"/>
              <a:buFontTx/>
              <a:buNone/>
              <a:tabLst/>
              <a:defRPr/>
            </a:pPr>
            <a:r>
              <a:rPr lang="en-US" sz="1200" b="0" kern="0">
                <a:latin typeface="Calibri"/>
                <a:ea typeface="+mn-ea"/>
                <a:cs typeface="Calibri"/>
                <a:sym typeface="Calibri"/>
              </a:rPr>
              <a:t>Identify potential training needs and gain information needed to further education</a:t>
            </a:r>
            <a:endParaRPr lang="en-US" sz="1200" b="0" kern="0">
              <a:latin typeface="Calibri"/>
              <a:ea typeface="+mn-ea"/>
              <a:cs typeface="Calibri"/>
              <a:sym typeface="Arial"/>
            </a:endParaRPr>
          </a:p>
          <a:p>
            <a:pPr marL="0" marR="0" lvl="0" indent="0" algn="l" defTabSz="457200" rtl="0" eaLnBrk="1" fontAlgn="auto" latinLnBrk="0" hangingPunct="1">
              <a:lnSpc>
                <a:spcPct val="100000"/>
              </a:lnSpc>
              <a:spcBef>
                <a:spcPts val="0"/>
              </a:spcBef>
              <a:spcAft>
                <a:spcPts val="0"/>
              </a:spcAft>
              <a:buClrTx/>
              <a:buSzPts val="1100"/>
              <a:buFontTx/>
              <a:buNone/>
              <a:tabLst/>
              <a:defRPr/>
            </a:pPr>
            <a:r>
              <a:rPr lang="en-US" sz="1200" b="0" kern="0">
                <a:latin typeface="Calibri"/>
                <a:ea typeface="+mn-ea"/>
                <a:cs typeface="Calibri"/>
                <a:sym typeface="Calibri"/>
              </a:rPr>
              <a:t>Identify energy measures, which based on statewide practices have the most potential energy savings</a:t>
            </a:r>
            <a:endParaRPr lang="en-US" sz="1200" b="0" kern="0">
              <a:latin typeface="Calibri"/>
              <a:ea typeface="+mn-ea"/>
              <a:cs typeface="Calibri"/>
              <a:sym typeface="Arial"/>
            </a:endParaRPr>
          </a:p>
          <a:p>
            <a:pPr marL="0" lvl="0" indent="0" algn="l" rtl="0">
              <a:lnSpc>
                <a:spcPct val="100000"/>
              </a:lnSpc>
              <a:spcBef>
                <a:spcPts val="0"/>
              </a:spcBef>
              <a:spcAft>
                <a:spcPts val="0"/>
              </a:spcAft>
              <a:buSzPts val="1100"/>
              <a:buNone/>
            </a:pPr>
            <a:endParaRPr/>
          </a:p>
        </p:txBody>
      </p:sp>
      <p:sp>
        <p:nvSpPr>
          <p:cNvPr id="306" name="Google Shape;30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8" name="Google Shape;34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36B83B-A5E4-524E-96A9-DFC12D58F12A}"/>
              </a:ext>
            </a:extLst>
          </p:cNvPr>
          <p:cNvSpPr/>
          <p:nvPr userDrawn="1"/>
        </p:nvSpPr>
        <p:spPr>
          <a:xfrm>
            <a:off x="762000" y="0"/>
            <a:ext cx="4572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sp>
        <p:nvSpPr>
          <p:cNvPr id="11" name="TextBox 10">
            <a:extLst>
              <a:ext uri="{FF2B5EF4-FFF2-40B4-BE49-F238E27FC236}">
                <a16:creationId xmlns:a16="http://schemas.microsoft.com/office/drawing/2014/main" id="{421DF1AC-1D08-B945-A034-B740A35902F9}"/>
              </a:ext>
            </a:extLst>
          </p:cNvPr>
          <p:cNvSpPr txBox="1"/>
          <p:nvPr userDrawn="1"/>
        </p:nvSpPr>
        <p:spPr>
          <a:xfrm>
            <a:off x="1143000" y="6286501"/>
            <a:ext cx="3048000" cy="190500"/>
          </a:xfrm>
          <a:prstGeom prst="rect">
            <a:avLst/>
          </a:prstGeom>
          <a:noFill/>
        </p:spPr>
        <p:txBody>
          <a:bodyPr wrap="square" lIns="0" tIns="0" rIns="0" bIns="0" rtlCol="0" anchor="t" anchorCtr="0">
            <a:noAutofit/>
          </a:bodyPr>
          <a:lstStyle/>
          <a:p>
            <a:pPr>
              <a:spcAft>
                <a:spcPts val="500"/>
              </a:spcAft>
            </a:pPr>
            <a:r>
              <a:rPr lang="en-US" sz="667">
                <a:solidFill>
                  <a:srgbClr val="616265">
                    <a:alpha val="75000"/>
                  </a:srgbClr>
                </a:solidFill>
                <a:latin typeface="Arial" panose="020B0604020202020204" pitchFamily="34" charset="0"/>
                <a:cs typeface="Arial" panose="020B0604020202020204" pitchFamily="34" charset="0"/>
              </a:rPr>
              <a:t>PNNL is operated by Battelle for the U.S. Department of Energy</a:t>
            </a:r>
          </a:p>
        </p:txBody>
      </p:sp>
      <p:sp>
        <p:nvSpPr>
          <p:cNvPr id="2" name="Title 1"/>
          <p:cNvSpPr>
            <a:spLocks noGrp="1"/>
          </p:cNvSpPr>
          <p:nvPr>
            <p:ph type="ctrTitle"/>
          </p:nvPr>
        </p:nvSpPr>
        <p:spPr>
          <a:xfrm>
            <a:off x="1143000" y="2286000"/>
            <a:ext cx="3810000" cy="1524000"/>
          </a:xfrm>
          <a:prstGeom prst="rect">
            <a:avLst/>
          </a:prstGeom>
        </p:spPr>
        <p:txBody>
          <a:bodyPr lIns="0" tIns="0" rIns="0" bIns="0" anchor="b">
            <a:noAutofit/>
          </a:bodyPr>
          <a:lstStyle>
            <a:lvl1pPr algn="r">
              <a:defRPr sz="4000" b="1">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142108" y="4724400"/>
            <a:ext cx="3810000" cy="228600"/>
          </a:xfrm>
          <a:prstGeom prst="rect">
            <a:avLst/>
          </a:prstGeom>
        </p:spPr>
        <p:txBody>
          <a:bodyPr wrap="none" lIns="0" tIns="0" rIns="0" bIns="0">
            <a:noAutofit/>
          </a:bodyPr>
          <a:lstStyle>
            <a:lvl1pPr marL="0" indent="0" algn="r">
              <a:buNone/>
              <a:defRPr sz="1500" b="1">
                <a:solidFill>
                  <a:srgbClr val="000000"/>
                </a:solidFill>
                <a:latin typeface="Arial" panose="020B0604020202020204" pitchFamily="34" charset="0"/>
                <a:cs typeface="Arial" panose="020B0604020202020204" pitchFamily="34" charset="0"/>
              </a:defRPr>
            </a:lvl1pPr>
            <a:lvl2pPr marL="457189" indent="0">
              <a:buNone/>
              <a:defRPr/>
            </a:lvl2pPr>
            <a:lvl3pPr marL="914377" indent="0">
              <a:buNone/>
              <a:defRPr/>
            </a:lvl3pPr>
            <a:lvl4pPr marL="1371566" indent="0">
              <a:buNone/>
              <a:defRPr/>
            </a:lvl4pPr>
            <a:lvl5pPr marL="1828754" indent="0">
              <a:buNone/>
              <a:defRPr/>
            </a:lvl5pPr>
          </a:lstStyle>
          <a:p>
            <a:pPr lvl="0"/>
            <a:r>
              <a:rPr lang="en-US"/>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143000" y="4986131"/>
            <a:ext cx="3810000" cy="228600"/>
          </a:xfrm>
          <a:prstGeom prst="rect">
            <a:avLst/>
          </a:prstGeom>
        </p:spPr>
        <p:txBody>
          <a:bodyPr wrap="none" lIns="0" tIns="0" rIns="0" bIns="0">
            <a:noAutofit/>
          </a:bodyPr>
          <a:lstStyle>
            <a:lvl1pPr marL="0" indent="0" algn="r">
              <a:buNone/>
              <a:defRPr sz="1333">
                <a:solidFill>
                  <a:srgbClr val="616265"/>
                </a:solidFill>
                <a:latin typeface="Arial" panose="020B0604020202020204" pitchFamily="34" charset="0"/>
                <a:cs typeface="Arial" panose="020B0604020202020204" pitchFamily="34" charset="0"/>
              </a:defRPr>
            </a:lvl1pPr>
            <a:lvl2pPr marL="457189" indent="0">
              <a:buNone/>
              <a:defRPr/>
            </a:lvl2pPr>
            <a:lvl3pPr marL="914377" indent="0">
              <a:buNone/>
              <a:defRPr/>
            </a:lvl3pPr>
            <a:lvl4pPr marL="1371566" indent="0">
              <a:buNone/>
              <a:defRPr/>
            </a:lvl4pPr>
            <a:lvl5pPr marL="1828754" indent="0">
              <a:buNone/>
              <a:defRPr/>
            </a:lvl5pPr>
          </a:lstStyle>
          <a:p>
            <a:pPr lvl="0"/>
            <a:r>
              <a:rPr lang="en-US"/>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092175" y="-1038087"/>
            <a:ext cx="184731" cy="271934"/>
          </a:xfrm>
          <a:prstGeom prst="rect">
            <a:avLst/>
          </a:prstGeom>
          <a:noFill/>
        </p:spPr>
        <p:txBody>
          <a:bodyPr wrap="none" rtlCol="0">
            <a:spAutoFit/>
          </a:bodyPr>
          <a:lstStyle/>
          <a:p>
            <a:endParaRPr lang="en-US" sz="1167"/>
          </a:p>
        </p:txBody>
      </p:sp>
      <p:pic>
        <p:nvPicPr>
          <p:cNvPr id="12" name="Picture 11">
            <a:extLst>
              <a:ext uri="{FF2B5EF4-FFF2-40B4-BE49-F238E27FC236}">
                <a16:creationId xmlns:a16="http://schemas.microsoft.com/office/drawing/2014/main" id="{45A7D3E1-BCC3-C843-81A0-EA4EDFB44528}"/>
              </a:ext>
            </a:extLst>
          </p:cNvPr>
          <p:cNvPicPr>
            <a:picLocks noChangeAspect="1"/>
          </p:cNvPicPr>
          <p:nvPr userDrawn="1"/>
        </p:nvPicPr>
        <p:blipFill>
          <a:blip r:embed="rId2"/>
          <a:stretch>
            <a:fillRect/>
          </a:stretch>
        </p:blipFill>
        <p:spPr>
          <a:xfrm>
            <a:off x="1143000" y="198121"/>
            <a:ext cx="1066800" cy="1041020"/>
          </a:xfrm>
          <a:prstGeom prst="rect">
            <a:avLst/>
          </a:prstGeom>
        </p:spPr>
      </p:pic>
      <p:pic>
        <p:nvPicPr>
          <p:cNvPr id="13" name="Picture 12">
            <a:extLst>
              <a:ext uri="{FF2B5EF4-FFF2-40B4-BE49-F238E27FC236}">
                <a16:creationId xmlns:a16="http://schemas.microsoft.com/office/drawing/2014/main" id="{56617363-F73D-B74F-9647-C9D747AC7023}"/>
              </a:ext>
            </a:extLst>
          </p:cNvPr>
          <p:cNvPicPr>
            <a:picLocks noChangeAspect="1"/>
          </p:cNvPicPr>
          <p:nvPr userDrawn="1"/>
        </p:nvPicPr>
        <p:blipFill>
          <a:blip r:embed="rId3"/>
          <a:stretch>
            <a:fillRect/>
          </a:stretch>
        </p:blipFill>
        <p:spPr>
          <a:xfrm>
            <a:off x="1142109" y="5981701"/>
            <a:ext cx="687071" cy="190500"/>
          </a:xfrm>
          <a:prstGeom prst="rect">
            <a:avLst/>
          </a:prstGeom>
        </p:spPr>
      </p:pic>
      <p:pic>
        <p:nvPicPr>
          <p:cNvPr id="14" name="Picture 13">
            <a:extLst>
              <a:ext uri="{FF2B5EF4-FFF2-40B4-BE49-F238E27FC236}">
                <a16:creationId xmlns:a16="http://schemas.microsoft.com/office/drawing/2014/main" id="{D290C8FB-601C-A04C-84F7-213A857D3E6A}"/>
              </a:ext>
            </a:extLst>
          </p:cNvPr>
          <p:cNvPicPr>
            <a:picLocks noChangeAspect="1"/>
          </p:cNvPicPr>
          <p:nvPr userDrawn="1"/>
        </p:nvPicPr>
        <p:blipFill>
          <a:blip r:embed="rId4"/>
          <a:stretch>
            <a:fillRect/>
          </a:stretch>
        </p:blipFill>
        <p:spPr>
          <a:xfrm>
            <a:off x="1979614" y="6041365"/>
            <a:ext cx="774841" cy="129540"/>
          </a:xfrm>
          <a:prstGeom prst="rect">
            <a:avLst/>
          </a:prstGeom>
        </p:spPr>
      </p:pic>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209702" y="4096371"/>
            <a:ext cx="2742407" cy="365125"/>
          </a:xfrm>
          <a:prstGeom prst="rect">
            <a:avLst/>
          </a:prstGeom>
        </p:spPr>
        <p:txBody>
          <a:bodyPr vert="horz" lIns="91440" tIns="45720" rIns="91440" bIns="45720" rtlCol="0" anchor="ctr"/>
          <a:lstStyle>
            <a:lvl1pPr algn="r">
              <a:defRPr sz="1500">
                <a:solidFill>
                  <a:schemeClr val="tx1">
                    <a:tint val="75000"/>
                  </a:schemeClr>
                </a:solidFill>
              </a:defRPr>
            </a:lvl1pPr>
          </a:lstStyle>
          <a:p>
            <a:fld id="{ABD4F8E3-4ED9-44B4-99E6-8A3D2CF8D415}" type="datetime4">
              <a:rPr lang="en-US" smtClean="0"/>
              <a:t>September 25, 2024</a:t>
            </a:fld>
            <a:endParaRPr lang="en-US"/>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990866" y="6441766"/>
            <a:ext cx="4114271"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Tree>
    <p:extLst>
      <p:ext uri="{BB962C8B-B14F-4D97-AF65-F5344CB8AC3E}">
        <p14:creationId xmlns:p14="http://schemas.microsoft.com/office/powerpoint/2010/main" val="2278355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Title Slide_Plain_Black" preserve="1">
  <p:cSld name="2_Title Slide_Plain_Black">
    <p:spTree>
      <p:nvGrpSpPr>
        <p:cNvPr id="1" name="Shape 126"/>
        <p:cNvGrpSpPr/>
        <p:nvPr/>
      </p:nvGrpSpPr>
      <p:grpSpPr>
        <a:xfrm>
          <a:off x="0" y="0"/>
          <a:ext cx="0" cy="0"/>
          <a:chOff x="0" y="0"/>
          <a:chExt cx="0" cy="0"/>
        </a:xfrm>
      </p:grpSpPr>
      <p:sp>
        <p:nvSpPr>
          <p:cNvPr id="129" name="Google Shape;129;p6"/>
          <p:cNvSpPr txBox="1">
            <a:spLocks noGrp="1"/>
          </p:cNvSpPr>
          <p:nvPr>
            <p:ph type="ctrTitle"/>
          </p:nvPr>
        </p:nvSpPr>
        <p:spPr>
          <a:xfrm>
            <a:off x="1143000" y="2286000"/>
            <a:ext cx="3810000" cy="1524000"/>
          </a:xfrm>
          <a:prstGeom prst="rect">
            <a:avLst/>
          </a:prstGeom>
          <a:noFill/>
          <a:ln>
            <a:noFill/>
          </a:ln>
        </p:spPr>
        <p:txBody>
          <a:bodyPr spcFirstLastPara="1" wrap="square" lIns="0" tIns="0" rIns="0" bIns="0" anchor="b" anchorCtr="0">
            <a:noAutofit/>
          </a:bodyPr>
          <a:lstStyle>
            <a:lvl1pPr marR="0" lvl="0" algn="r" rtl="0">
              <a:lnSpc>
                <a:spcPct val="90000"/>
              </a:lnSpc>
              <a:spcBef>
                <a:spcPts val="0"/>
              </a:spcBef>
              <a:spcAft>
                <a:spcPts val="0"/>
              </a:spcAft>
              <a:buClr>
                <a:schemeClr val="dk2"/>
              </a:buClr>
              <a:buSzPts val="6000"/>
              <a:buFont typeface="Arial"/>
              <a:buNone/>
              <a:defRPr sz="4000" b="1"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9pPr>
          </a:lstStyle>
          <a:p>
            <a:endParaRPr/>
          </a:p>
        </p:txBody>
      </p:sp>
      <p:sp>
        <p:nvSpPr>
          <p:cNvPr id="130" name="Google Shape;130;p6"/>
          <p:cNvSpPr txBox="1">
            <a:spLocks noGrp="1"/>
          </p:cNvSpPr>
          <p:nvPr>
            <p:ph type="body" idx="1"/>
          </p:nvPr>
        </p:nvSpPr>
        <p:spPr>
          <a:xfrm>
            <a:off x="1142108" y="4724400"/>
            <a:ext cx="3810000" cy="228800"/>
          </a:xfrm>
          <a:prstGeom prst="rect">
            <a:avLst/>
          </a:prstGeom>
          <a:noFill/>
          <a:ln>
            <a:noFill/>
          </a:ln>
        </p:spPr>
        <p:txBody>
          <a:bodyPr spcFirstLastPara="1" wrap="square" lIns="0" tIns="0" rIns="0" bIns="0" anchor="t" anchorCtr="0">
            <a:noAutofit/>
          </a:bodyPr>
          <a:lstStyle>
            <a:lvl1pPr marL="304792" marR="0" lvl="0" indent="-152396" algn="r" rtl="0">
              <a:lnSpc>
                <a:spcPct val="90000"/>
              </a:lnSpc>
              <a:spcBef>
                <a:spcPts val="1067"/>
              </a:spcBef>
              <a:spcAft>
                <a:spcPts val="0"/>
              </a:spcAft>
              <a:buClr>
                <a:srgbClr val="000000"/>
              </a:buClr>
              <a:buSzPts val="2400"/>
              <a:buFont typeface="Arial"/>
              <a:buNone/>
              <a:defRPr sz="1600" b="1" i="0" u="none" strike="noStrike" cap="none">
                <a:solidFill>
                  <a:srgbClr val="000000"/>
                </a:solidFill>
                <a:latin typeface="Arial"/>
                <a:ea typeface="Arial"/>
                <a:cs typeface="Arial"/>
                <a:sym typeface="Arial"/>
              </a:defRPr>
            </a:lvl1pPr>
            <a:lvl2pPr marL="609585" marR="0" lvl="1" indent="-152396" algn="l" rtl="0">
              <a:lnSpc>
                <a:spcPct val="90000"/>
              </a:lnSpc>
              <a:spcBef>
                <a:spcPts val="533"/>
              </a:spcBef>
              <a:spcAft>
                <a:spcPts val="0"/>
              </a:spcAft>
              <a:buClr>
                <a:schemeClr val="dk1"/>
              </a:buClr>
              <a:buSzPts val="3600"/>
              <a:buFont typeface="Arial"/>
              <a:buNone/>
              <a:defRPr sz="2400" b="0" i="0" u="none" strike="noStrike" cap="none">
                <a:solidFill>
                  <a:schemeClr val="dk1"/>
                </a:solidFill>
                <a:latin typeface="Arial"/>
                <a:ea typeface="Arial"/>
                <a:cs typeface="Arial"/>
                <a:sym typeface="Arial"/>
              </a:defRPr>
            </a:lvl2pPr>
            <a:lvl3pPr marL="914377" marR="0" lvl="2" indent="-152396" algn="l" rtl="0">
              <a:lnSpc>
                <a:spcPct val="90000"/>
              </a:lnSpc>
              <a:spcBef>
                <a:spcPts val="533"/>
              </a:spcBef>
              <a:spcAft>
                <a:spcPts val="0"/>
              </a:spcAft>
              <a:buClr>
                <a:schemeClr val="dk1"/>
              </a:buClr>
              <a:buSzPts val="3000"/>
              <a:buFont typeface="Arial"/>
              <a:buNone/>
              <a:defRPr sz="2000" b="0" i="0" u="none" strike="noStrike" cap="none">
                <a:solidFill>
                  <a:schemeClr val="dk1"/>
                </a:solidFill>
                <a:latin typeface="Arial"/>
                <a:ea typeface="Arial"/>
                <a:cs typeface="Arial"/>
                <a:sym typeface="Arial"/>
              </a:defRPr>
            </a:lvl3pPr>
            <a:lvl4pPr marL="1219170" marR="0" lvl="3" indent="-152396" algn="l" rtl="0">
              <a:lnSpc>
                <a:spcPct val="90000"/>
              </a:lnSpc>
              <a:spcBef>
                <a:spcPts val="533"/>
              </a:spcBef>
              <a:spcAft>
                <a:spcPts val="0"/>
              </a:spcAft>
              <a:buClr>
                <a:schemeClr val="dk1"/>
              </a:buClr>
              <a:buSzPts val="2800"/>
              <a:buFont typeface="Arial"/>
              <a:buNone/>
              <a:defRPr sz="1867" b="0" i="0" u="none" strike="noStrike" cap="none">
                <a:solidFill>
                  <a:schemeClr val="dk1"/>
                </a:solidFill>
                <a:latin typeface="Arial"/>
                <a:ea typeface="Arial"/>
                <a:cs typeface="Arial"/>
                <a:sym typeface="Arial"/>
              </a:defRPr>
            </a:lvl4pPr>
            <a:lvl5pPr marL="1523962" marR="0" lvl="4" indent="-152396" algn="l" rtl="0">
              <a:lnSpc>
                <a:spcPct val="90000"/>
              </a:lnSpc>
              <a:spcBef>
                <a:spcPts val="533"/>
              </a:spcBef>
              <a:spcAft>
                <a:spcPts val="0"/>
              </a:spcAft>
              <a:buClr>
                <a:schemeClr val="dk1"/>
              </a:buClr>
              <a:buSzPts val="2800"/>
              <a:buFont typeface="Arial"/>
              <a:buNone/>
              <a:defRPr sz="1867" b="0" i="0" u="none" strike="noStrike" cap="none">
                <a:solidFill>
                  <a:schemeClr val="dk1"/>
                </a:solidFill>
                <a:latin typeface="Arial"/>
                <a:ea typeface="Arial"/>
                <a:cs typeface="Arial"/>
                <a:sym typeface="Arial"/>
              </a:defRPr>
            </a:lvl5pPr>
            <a:lvl6pPr marL="1828754" marR="0" lvl="5"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6pPr>
            <a:lvl7pPr marL="2133547" marR="0" lvl="6"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7pPr>
            <a:lvl8pPr marL="2438339" marR="0" lvl="7"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8pPr>
            <a:lvl9pPr marL="2743131" marR="0" lvl="8"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131" name="Google Shape;131;p6"/>
          <p:cNvSpPr txBox="1">
            <a:spLocks noGrp="1"/>
          </p:cNvSpPr>
          <p:nvPr>
            <p:ph type="body" idx="2"/>
          </p:nvPr>
        </p:nvSpPr>
        <p:spPr>
          <a:xfrm>
            <a:off x="1143000" y="4986131"/>
            <a:ext cx="3810000" cy="228800"/>
          </a:xfrm>
          <a:prstGeom prst="rect">
            <a:avLst/>
          </a:prstGeom>
          <a:noFill/>
          <a:ln>
            <a:noFill/>
          </a:ln>
        </p:spPr>
        <p:txBody>
          <a:bodyPr spcFirstLastPara="1" wrap="square" lIns="0" tIns="0" rIns="0" bIns="0" anchor="t" anchorCtr="0">
            <a:noAutofit/>
          </a:bodyPr>
          <a:lstStyle>
            <a:lvl1pPr marL="304792" marR="0" lvl="0" indent="-152396" algn="r" rtl="0">
              <a:lnSpc>
                <a:spcPct val="90000"/>
              </a:lnSpc>
              <a:spcBef>
                <a:spcPts val="1067"/>
              </a:spcBef>
              <a:spcAft>
                <a:spcPts val="0"/>
              </a:spcAft>
              <a:buClr>
                <a:srgbClr val="616265"/>
              </a:buClr>
              <a:buSzPts val="2000"/>
              <a:buFont typeface="Arial"/>
              <a:buNone/>
              <a:defRPr sz="1333" b="0" i="0" u="none" strike="noStrike" cap="none">
                <a:solidFill>
                  <a:srgbClr val="616265"/>
                </a:solidFill>
                <a:latin typeface="Arial"/>
                <a:ea typeface="Arial"/>
                <a:cs typeface="Arial"/>
                <a:sym typeface="Arial"/>
              </a:defRPr>
            </a:lvl1pPr>
            <a:lvl2pPr marL="609585" marR="0" lvl="1" indent="-152396" algn="l" rtl="0">
              <a:lnSpc>
                <a:spcPct val="90000"/>
              </a:lnSpc>
              <a:spcBef>
                <a:spcPts val="533"/>
              </a:spcBef>
              <a:spcAft>
                <a:spcPts val="0"/>
              </a:spcAft>
              <a:buClr>
                <a:schemeClr val="dk1"/>
              </a:buClr>
              <a:buSzPts val="3600"/>
              <a:buFont typeface="Arial"/>
              <a:buNone/>
              <a:defRPr sz="2400" b="0" i="0" u="none" strike="noStrike" cap="none">
                <a:solidFill>
                  <a:schemeClr val="dk1"/>
                </a:solidFill>
                <a:latin typeface="Arial"/>
                <a:ea typeface="Arial"/>
                <a:cs typeface="Arial"/>
                <a:sym typeface="Arial"/>
              </a:defRPr>
            </a:lvl2pPr>
            <a:lvl3pPr marL="914377" marR="0" lvl="2" indent="-152396" algn="l" rtl="0">
              <a:lnSpc>
                <a:spcPct val="90000"/>
              </a:lnSpc>
              <a:spcBef>
                <a:spcPts val="533"/>
              </a:spcBef>
              <a:spcAft>
                <a:spcPts val="0"/>
              </a:spcAft>
              <a:buClr>
                <a:schemeClr val="dk1"/>
              </a:buClr>
              <a:buSzPts val="3000"/>
              <a:buFont typeface="Arial"/>
              <a:buNone/>
              <a:defRPr sz="2000" b="0" i="0" u="none" strike="noStrike" cap="none">
                <a:solidFill>
                  <a:schemeClr val="dk1"/>
                </a:solidFill>
                <a:latin typeface="Arial"/>
                <a:ea typeface="Arial"/>
                <a:cs typeface="Arial"/>
                <a:sym typeface="Arial"/>
              </a:defRPr>
            </a:lvl3pPr>
            <a:lvl4pPr marL="1219170" marR="0" lvl="3" indent="-152396" algn="l" rtl="0">
              <a:lnSpc>
                <a:spcPct val="90000"/>
              </a:lnSpc>
              <a:spcBef>
                <a:spcPts val="533"/>
              </a:spcBef>
              <a:spcAft>
                <a:spcPts val="0"/>
              </a:spcAft>
              <a:buClr>
                <a:schemeClr val="dk1"/>
              </a:buClr>
              <a:buSzPts val="2800"/>
              <a:buFont typeface="Arial"/>
              <a:buNone/>
              <a:defRPr sz="1867" b="0" i="0" u="none" strike="noStrike" cap="none">
                <a:solidFill>
                  <a:schemeClr val="dk1"/>
                </a:solidFill>
                <a:latin typeface="Arial"/>
                <a:ea typeface="Arial"/>
                <a:cs typeface="Arial"/>
                <a:sym typeface="Arial"/>
              </a:defRPr>
            </a:lvl4pPr>
            <a:lvl5pPr marL="1523962" marR="0" lvl="4" indent="-152396" algn="l" rtl="0">
              <a:lnSpc>
                <a:spcPct val="90000"/>
              </a:lnSpc>
              <a:spcBef>
                <a:spcPts val="533"/>
              </a:spcBef>
              <a:spcAft>
                <a:spcPts val="0"/>
              </a:spcAft>
              <a:buClr>
                <a:schemeClr val="dk1"/>
              </a:buClr>
              <a:buSzPts val="2800"/>
              <a:buFont typeface="Arial"/>
              <a:buNone/>
              <a:defRPr sz="1867" b="0" i="0" u="none" strike="noStrike" cap="none">
                <a:solidFill>
                  <a:schemeClr val="dk1"/>
                </a:solidFill>
                <a:latin typeface="Arial"/>
                <a:ea typeface="Arial"/>
                <a:cs typeface="Arial"/>
                <a:sym typeface="Arial"/>
              </a:defRPr>
            </a:lvl5pPr>
            <a:lvl6pPr marL="1828754" marR="0" lvl="5"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6pPr>
            <a:lvl7pPr marL="2133547" marR="0" lvl="6"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7pPr>
            <a:lvl8pPr marL="2438339" marR="0" lvl="7"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8pPr>
            <a:lvl9pPr marL="2743131" marR="0" lvl="8"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136" name="Google Shape;136;p6"/>
          <p:cNvSpPr txBox="1">
            <a:spLocks noGrp="1"/>
          </p:cNvSpPr>
          <p:nvPr>
            <p:ph type="dt" idx="10"/>
          </p:nvPr>
        </p:nvSpPr>
        <p:spPr>
          <a:xfrm>
            <a:off x="2209701" y="4096371"/>
            <a:ext cx="2742400" cy="365200"/>
          </a:xfrm>
          <a:prstGeom prst="rect">
            <a:avLst/>
          </a:prstGeom>
          <a:noFill/>
          <a:ln>
            <a:noFill/>
          </a:ln>
        </p:spPr>
        <p:txBody>
          <a:bodyPr spcFirstLastPara="1" wrap="square" lIns="114300" tIns="57150" rIns="114300" bIns="57150" anchor="ctr" anchorCtr="0">
            <a:noAutofit/>
          </a:bodyPr>
          <a:lstStyle>
            <a:lvl1pPr marR="0" lvl="0" algn="r" rtl="0">
              <a:lnSpc>
                <a:spcPct val="100000"/>
              </a:lnSpc>
              <a:spcBef>
                <a:spcPts val="0"/>
              </a:spcBef>
              <a:spcAft>
                <a:spcPts val="0"/>
              </a:spcAft>
              <a:buClr>
                <a:srgbClr val="000000"/>
              </a:buClr>
              <a:buSzPts val="1800"/>
              <a:buFont typeface="Arial"/>
              <a:buNone/>
              <a:defRPr sz="1600" b="0" i="0" u="none" strike="noStrike" cap="none">
                <a:solidFill>
                  <a:srgbClr val="9C9C9E"/>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9pPr>
          </a:lstStyle>
          <a:p>
            <a:endParaRPr/>
          </a:p>
        </p:txBody>
      </p:sp>
      <p:sp>
        <p:nvSpPr>
          <p:cNvPr id="137" name="Google Shape;137;p6"/>
          <p:cNvSpPr txBox="1">
            <a:spLocks noGrp="1"/>
          </p:cNvSpPr>
          <p:nvPr>
            <p:ph type="ftr" idx="11"/>
          </p:nvPr>
        </p:nvSpPr>
        <p:spPr>
          <a:xfrm>
            <a:off x="990864" y="6441765"/>
            <a:ext cx="4114400" cy="365200"/>
          </a:xfrm>
          <a:prstGeom prst="rect">
            <a:avLst/>
          </a:prstGeom>
          <a:noFill/>
          <a:ln>
            <a:noFill/>
          </a:ln>
        </p:spPr>
        <p:txBody>
          <a:bodyPr spcFirstLastPara="1" wrap="square" lIns="114300" tIns="57150" rIns="114300" bIns="57150" anchor="ctr" anchorCtr="0">
            <a:noAutofit/>
          </a:bodyPr>
          <a:lstStyle>
            <a:lvl1pPr lvl="0" algn="ctr">
              <a:lnSpc>
                <a:spcPct val="100000"/>
              </a:lnSpc>
              <a:spcBef>
                <a:spcPts val="0"/>
              </a:spcBef>
              <a:spcAft>
                <a:spcPts val="0"/>
              </a:spcAft>
              <a:buSzPts val="1800"/>
              <a:buNone/>
              <a:defRPr sz="1067">
                <a:solidFill>
                  <a:srgbClr val="9C9C9E"/>
                </a:solidFill>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Tree>
    <p:extLst>
      <p:ext uri="{BB962C8B-B14F-4D97-AF65-F5344CB8AC3E}">
        <p14:creationId xmlns:p14="http://schemas.microsoft.com/office/powerpoint/2010/main" val="40546459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Content" preserve="1">
  <p:cSld name="1_Title + Content">
    <p:spTree>
      <p:nvGrpSpPr>
        <p:cNvPr id="1" name="Shape 119"/>
        <p:cNvGrpSpPr/>
        <p:nvPr/>
      </p:nvGrpSpPr>
      <p:grpSpPr>
        <a:xfrm>
          <a:off x="0" y="0"/>
          <a:ext cx="0" cy="0"/>
          <a:chOff x="0" y="0"/>
          <a:chExt cx="0" cy="0"/>
        </a:xfrm>
      </p:grpSpPr>
      <p:sp>
        <p:nvSpPr>
          <p:cNvPr id="121" name="Google Shape;121;p5"/>
          <p:cNvSpPr txBox="1">
            <a:spLocks noGrp="1"/>
          </p:cNvSpPr>
          <p:nvPr>
            <p:ph type="sldNum" idx="12"/>
          </p:nvPr>
        </p:nvSpPr>
        <p:spPr>
          <a:xfrm>
            <a:off x="11661913" y="6477000"/>
            <a:ext cx="377600" cy="3812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9pPr>
          </a:lstStyle>
          <a:p>
            <a:fld id="{00000000-1234-1234-1234-123412341234}" type="slidenum">
              <a:rPr lang="en-US" smtClean="0"/>
              <a:pPr/>
              <a:t>‹#›</a:t>
            </a:fld>
            <a:endParaRPr lang="en-US"/>
          </a:p>
        </p:txBody>
      </p:sp>
      <p:sp>
        <p:nvSpPr>
          <p:cNvPr id="122" name="Google Shape;122;p5"/>
          <p:cNvSpPr txBox="1">
            <a:spLocks noGrp="1"/>
          </p:cNvSpPr>
          <p:nvPr>
            <p:ph type="title"/>
          </p:nvPr>
        </p:nvSpPr>
        <p:spPr>
          <a:xfrm>
            <a:off x="2667000" y="225777"/>
            <a:ext cx="9144000" cy="1092400"/>
          </a:xfrm>
          <a:prstGeom prst="rect">
            <a:avLst/>
          </a:prstGeom>
          <a:noFill/>
          <a:ln>
            <a:noFill/>
          </a:ln>
        </p:spPr>
        <p:txBody>
          <a:bodyPr spcFirstLastPara="1" wrap="square" lIns="0" tIns="57150" rIns="114300" bIns="57150" anchor="b" anchorCtr="0">
            <a:noAutofit/>
          </a:bodyPr>
          <a:lstStyle>
            <a:lvl1pPr marR="0" lvl="0" algn="l" rtl="0">
              <a:lnSpc>
                <a:spcPct val="90000"/>
              </a:lnSpc>
              <a:spcBef>
                <a:spcPts val="0"/>
              </a:spcBef>
              <a:spcAft>
                <a:spcPts val="0"/>
              </a:spcAft>
              <a:buClr>
                <a:schemeClr val="dk2"/>
              </a:buClr>
              <a:buSzPts val="4600"/>
              <a:buFont typeface="Arial"/>
              <a:buNone/>
              <a:defRPr sz="3067" b="1"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9pPr>
          </a:lstStyle>
          <a:p>
            <a:endParaRPr/>
          </a:p>
        </p:txBody>
      </p:sp>
      <p:sp>
        <p:nvSpPr>
          <p:cNvPr id="123" name="Google Shape;123;p5"/>
          <p:cNvSpPr txBox="1">
            <a:spLocks noGrp="1"/>
          </p:cNvSpPr>
          <p:nvPr>
            <p:ph type="body" idx="1"/>
          </p:nvPr>
        </p:nvSpPr>
        <p:spPr>
          <a:xfrm>
            <a:off x="1143000" y="1714499"/>
            <a:ext cx="10668000" cy="4572000"/>
          </a:xfrm>
          <a:prstGeom prst="rect">
            <a:avLst/>
          </a:prstGeom>
          <a:noFill/>
          <a:ln>
            <a:noFill/>
          </a:ln>
        </p:spPr>
        <p:txBody>
          <a:bodyPr spcFirstLastPara="1" wrap="square" lIns="114300" tIns="57150" rIns="114300" bIns="57150" anchor="t" anchorCtr="0">
            <a:noAutofit/>
          </a:bodyPr>
          <a:lstStyle>
            <a:lvl1pPr marL="304792" marR="0" lvl="0" indent="-304792" algn="l" rtl="0">
              <a:lnSpc>
                <a:spcPct val="90000"/>
              </a:lnSpc>
              <a:spcBef>
                <a:spcPts val="1067"/>
              </a:spcBef>
              <a:spcAft>
                <a:spcPts val="0"/>
              </a:spcAft>
              <a:buClr>
                <a:schemeClr val="dk1"/>
              </a:buClr>
              <a:buSzPts val="3600"/>
              <a:buFont typeface="Arial"/>
              <a:buChar char="•"/>
              <a:defRPr sz="2400" b="0" i="0" u="none" strike="noStrike" cap="none">
                <a:solidFill>
                  <a:schemeClr val="dk1"/>
                </a:solidFill>
                <a:latin typeface="Arial"/>
                <a:ea typeface="Arial"/>
                <a:cs typeface="Arial"/>
                <a:sym typeface="Arial"/>
              </a:defRPr>
            </a:lvl1pPr>
            <a:lvl2pPr marL="609585" marR="0" lvl="1" indent="-279393" algn="l" rtl="0">
              <a:lnSpc>
                <a:spcPct val="90000"/>
              </a:lnSpc>
              <a:spcBef>
                <a:spcPts val="533"/>
              </a:spcBef>
              <a:spcAft>
                <a:spcPts val="0"/>
              </a:spcAft>
              <a:buClr>
                <a:schemeClr val="dk1"/>
              </a:buClr>
              <a:buSzPts val="3000"/>
              <a:buFont typeface="Noto Sans Symbols"/>
              <a:buChar char="▪"/>
              <a:defRPr sz="2000" b="0" i="0" u="none" strike="noStrike" cap="none">
                <a:solidFill>
                  <a:schemeClr val="dk1"/>
                </a:solidFill>
                <a:latin typeface="Arial"/>
                <a:ea typeface="Arial"/>
                <a:cs typeface="Arial"/>
                <a:sym typeface="Arial"/>
              </a:defRPr>
            </a:lvl2pPr>
            <a:lvl3pPr marL="914377" marR="0" lvl="2" indent="-262460" algn="l" rtl="0">
              <a:lnSpc>
                <a:spcPct val="90000"/>
              </a:lnSpc>
              <a:spcBef>
                <a:spcPts val="533"/>
              </a:spcBef>
              <a:spcAft>
                <a:spcPts val="0"/>
              </a:spcAft>
              <a:buClr>
                <a:schemeClr val="dk1"/>
              </a:buClr>
              <a:buSzPts val="2600"/>
              <a:buFont typeface="Noto Sans Symbols"/>
              <a:buChar char="✔"/>
              <a:defRPr sz="1733" b="0" i="0" u="none" strike="noStrike" cap="none">
                <a:solidFill>
                  <a:schemeClr val="dk1"/>
                </a:solidFill>
                <a:latin typeface="Arial"/>
                <a:ea typeface="Arial"/>
                <a:cs typeface="Arial"/>
                <a:sym typeface="Arial"/>
              </a:defRPr>
            </a:lvl3pPr>
            <a:lvl4pPr marL="1219170" marR="0" lvl="3" indent="-253994" algn="l" rtl="0">
              <a:lnSpc>
                <a:spcPct val="90000"/>
              </a:lnSpc>
              <a:spcBef>
                <a:spcPts val="533"/>
              </a:spcBef>
              <a:spcAft>
                <a:spcPts val="0"/>
              </a:spcAft>
              <a:buClr>
                <a:schemeClr val="dk1"/>
              </a:buClr>
              <a:buSzPts val="2400"/>
              <a:buFont typeface="Arial"/>
              <a:buChar char="•"/>
              <a:defRPr sz="1600" b="0" i="0" u="none" strike="noStrike" cap="none">
                <a:solidFill>
                  <a:schemeClr val="dk1"/>
                </a:solidFill>
                <a:latin typeface="Arial"/>
                <a:ea typeface="Arial"/>
                <a:cs typeface="Arial"/>
                <a:sym typeface="Arial"/>
              </a:defRPr>
            </a:lvl4pPr>
            <a:lvl5pPr marL="1523962" marR="0" lvl="4" indent="-237061" algn="l" rtl="0">
              <a:lnSpc>
                <a:spcPct val="90000"/>
              </a:lnSpc>
              <a:spcBef>
                <a:spcPts val="533"/>
              </a:spcBef>
              <a:spcAft>
                <a:spcPts val="0"/>
              </a:spcAft>
              <a:buClr>
                <a:schemeClr val="dk1"/>
              </a:buClr>
              <a:buSzPts val="2000"/>
              <a:buFont typeface="Noto Sans Symbols"/>
              <a:buChar char="▪"/>
              <a:defRPr sz="1333" b="0" i="0" u="none" strike="noStrike" cap="none">
                <a:solidFill>
                  <a:schemeClr val="dk1"/>
                </a:solidFill>
                <a:latin typeface="Arial"/>
                <a:ea typeface="Arial"/>
                <a:cs typeface="Arial"/>
                <a:sym typeface="Arial"/>
              </a:defRPr>
            </a:lvl5pPr>
            <a:lvl6pPr marL="1828754" marR="0" lvl="5"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6pPr>
            <a:lvl7pPr marL="2133547" marR="0" lvl="6"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7pPr>
            <a:lvl8pPr marL="2438339" marR="0" lvl="7"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8pPr>
            <a:lvl9pPr marL="2743131" marR="0" lvl="8"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124" name="Google Shape;124;p5"/>
          <p:cNvSpPr txBox="1">
            <a:spLocks noGrp="1"/>
          </p:cNvSpPr>
          <p:nvPr>
            <p:ph type="dt" idx="10"/>
          </p:nvPr>
        </p:nvSpPr>
        <p:spPr>
          <a:xfrm>
            <a:off x="8919507" y="6495963"/>
            <a:ext cx="2590000" cy="362000"/>
          </a:xfrm>
          <a:prstGeom prst="rect">
            <a:avLst/>
          </a:prstGeom>
          <a:noFill/>
          <a:ln>
            <a:noFill/>
          </a:ln>
        </p:spPr>
        <p:txBody>
          <a:bodyPr spcFirstLastPara="1" wrap="square" lIns="114300" tIns="57150" rIns="114300" bIns="57150" anchor="ctr" anchorCtr="0">
            <a:noAutofit/>
          </a:bodyPr>
          <a:lstStyle>
            <a:lvl1pPr marR="0" lvl="0" algn="r" rtl="0">
              <a:lnSpc>
                <a:spcPct val="100000"/>
              </a:lnSpc>
              <a:spcBef>
                <a:spcPts val="0"/>
              </a:spcBef>
              <a:spcAft>
                <a:spcPts val="0"/>
              </a:spcAft>
              <a:buClr>
                <a:srgbClr val="000000"/>
              </a:buClr>
              <a:buSzPts val="1800"/>
              <a:buFont typeface="Arial"/>
              <a:buNone/>
              <a:defRPr sz="1067" b="0" i="0" u="none" strike="noStrike" cap="none">
                <a:solidFill>
                  <a:srgbClr val="9C9C9E"/>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9pPr>
          </a:lstStyle>
          <a:p>
            <a:endParaRPr/>
          </a:p>
        </p:txBody>
      </p:sp>
      <p:sp>
        <p:nvSpPr>
          <p:cNvPr id="125" name="Google Shape;125;p5"/>
          <p:cNvSpPr txBox="1">
            <a:spLocks noGrp="1"/>
          </p:cNvSpPr>
          <p:nvPr>
            <p:ph type="ftr" idx="11"/>
          </p:nvPr>
        </p:nvSpPr>
        <p:spPr>
          <a:xfrm>
            <a:off x="774372" y="6477000"/>
            <a:ext cx="10006800" cy="365200"/>
          </a:xfrm>
          <a:prstGeom prst="rect">
            <a:avLst/>
          </a:prstGeom>
          <a:noFill/>
          <a:ln>
            <a:noFill/>
          </a:ln>
        </p:spPr>
        <p:txBody>
          <a:bodyPr spcFirstLastPara="1" wrap="square" lIns="114300" tIns="57150" rIns="114300" bIns="57150" anchor="ctr" anchorCtr="0">
            <a:noAutofit/>
          </a:bodyPr>
          <a:lstStyle>
            <a:lvl1pPr lvl="0" algn="ctr">
              <a:lnSpc>
                <a:spcPct val="100000"/>
              </a:lnSpc>
              <a:spcBef>
                <a:spcPts val="0"/>
              </a:spcBef>
              <a:spcAft>
                <a:spcPts val="0"/>
              </a:spcAft>
              <a:buSzPts val="1800"/>
              <a:buNone/>
              <a:defRPr sz="1067">
                <a:solidFill>
                  <a:srgbClr val="9C9C9E"/>
                </a:solidFill>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Tree>
    <p:extLst>
      <p:ext uri="{BB962C8B-B14F-4D97-AF65-F5344CB8AC3E}">
        <p14:creationId xmlns:p14="http://schemas.microsoft.com/office/powerpoint/2010/main" val="14046249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Large Image" preserve="1">
  <p:cSld name="1_Large Image">
    <p:spTree>
      <p:nvGrpSpPr>
        <p:cNvPr id="1" name="Shape 143"/>
        <p:cNvGrpSpPr/>
        <p:nvPr/>
      </p:nvGrpSpPr>
      <p:grpSpPr>
        <a:xfrm>
          <a:off x="0" y="0"/>
          <a:ext cx="0" cy="0"/>
          <a:chOff x="0" y="0"/>
          <a:chExt cx="0" cy="0"/>
        </a:xfrm>
      </p:grpSpPr>
      <p:sp>
        <p:nvSpPr>
          <p:cNvPr id="145" name="Google Shape;145;p8"/>
          <p:cNvSpPr>
            <a:spLocks noGrp="1"/>
          </p:cNvSpPr>
          <p:nvPr>
            <p:ph type="pic" idx="2"/>
          </p:nvPr>
        </p:nvSpPr>
        <p:spPr>
          <a:xfrm>
            <a:off x="5334000" y="381000"/>
            <a:ext cx="6477200" cy="6096000"/>
          </a:xfrm>
          <a:prstGeom prst="rect">
            <a:avLst/>
          </a:prstGeom>
          <a:solidFill>
            <a:srgbClr val="B3B3B3"/>
          </a:solidFill>
          <a:ln>
            <a:noFill/>
          </a:ln>
        </p:spPr>
      </p:sp>
      <p:sp>
        <p:nvSpPr>
          <p:cNvPr id="146" name="Google Shape;146;p8"/>
          <p:cNvSpPr txBox="1">
            <a:spLocks noGrp="1"/>
          </p:cNvSpPr>
          <p:nvPr>
            <p:ph type="sldNum" idx="12"/>
          </p:nvPr>
        </p:nvSpPr>
        <p:spPr>
          <a:xfrm>
            <a:off x="11661913" y="6477000"/>
            <a:ext cx="377600" cy="3812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600"/>
              <a:buFont typeface="Arial"/>
              <a:buNone/>
              <a:defRPr sz="1067" b="0" i="0" u="none" strike="noStrike" cap="none">
                <a:solidFill>
                  <a:srgbClr val="B3B3B3"/>
                </a:solidFill>
                <a:latin typeface="Arial"/>
                <a:ea typeface="Arial"/>
                <a:cs typeface="Arial"/>
                <a:sym typeface="Arial"/>
              </a:defRPr>
            </a:lvl9pPr>
          </a:lstStyle>
          <a:p>
            <a:fld id="{00000000-1234-1234-1234-123412341234}" type="slidenum">
              <a:rPr lang="en-US" smtClean="0"/>
              <a:pPr/>
              <a:t>‹#›</a:t>
            </a:fld>
            <a:endParaRPr lang="en-US"/>
          </a:p>
        </p:txBody>
      </p:sp>
      <p:sp>
        <p:nvSpPr>
          <p:cNvPr id="147" name="Google Shape;147;p8"/>
          <p:cNvSpPr txBox="1">
            <a:spLocks noGrp="1"/>
          </p:cNvSpPr>
          <p:nvPr>
            <p:ph type="body" idx="1"/>
          </p:nvPr>
        </p:nvSpPr>
        <p:spPr>
          <a:xfrm>
            <a:off x="5334000" y="5715000"/>
            <a:ext cx="6477200" cy="7620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792" marR="0" lvl="0" indent="-152396" algn="l" rtl="0">
              <a:lnSpc>
                <a:spcPct val="90000"/>
              </a:lnSpc>
              <a:spcBef>
                <a:spcPts val="1067"/>
              </a:spcBef>
              <a:spcAft>
                <a:spcPts val="0"/>
              </a:spcAft>
              <a:buClr>
                <a:schemeClr val="lt1"/>
              </a:buClr>
              <a:buSzPts val="2400"/>
              <a:buFont typeface="Arial"/>
              <a:buNone/>
              <a:defRPr sz="1600" b="1" i="0" u="none" strike="noStrike" cap="none">
                <a:solidFill>
                  <a:schemeClr val="lt1"/>
                </a:solidFill>
                <a:latin typeface="Arial"/>
                <a:ea typeface="Arial"/>
                <a:cs typeface="Arial"/>
                <a:sym typeface="Arial"/>
              </a:defRPr>
            </a:lvl1pPr>
            <a:lvl2pPr marL="609585" marR="0" lvl="1"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377" marR="0" lvl="2"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170" marR="0" lvl="3"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3962" marR="0" lvl="4"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754" marR="0" lvl="5"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6pPr>
            <a:lvl7pPr marL="2133547" marR="0" lvl="6"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7pPr>
            <a:lvl8pPr marL="2438339" marR="0" lvl="7"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8pPr>
            <a:lvl9pPr marL="2743131" marR="0" lvl="8"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148" name="Google Shape;148;p8"/>
          <p:cNvSpPr txBox="1">
            <a:spLocks noGrp="1"/>
          </p:cNvSpPr>
          <p:nvPr>
            <p:ph type="title"/>
          </p:nvPr>
        </p:nvSpPr>
        <p:spPr>
          <a:xfrm>
            <a:off x="1142999" y="1912937"/>
            <a:ext cx="3810000" cy="1325600"/>
          </a:xfrm>
          <a:prstGeom prst="rect">
            <a:avLst/>
          </a:prstGeom>
          <a:noFill/>
          <a:ln>
            <a:noFill/>
          </a:ln>
        </p:spPr>
        <p:txBody>
          <a:bodyPr spcFirstLastPara="1" wrap="square" lIns="0" tIns="57150" rIns="114300" bIns="57150" anchor="b" anchorCtr="0">
            <a:noAutofit/>
          </a:bodyPr>
          <a:lstStyle>
            <a:lvl1pPr marR="0" lvl="0" algn="l" rtl="0">
              <a:lnSpc>
                <a:spcPct val="90000"/>
              </a:lnSpc>
              <a:spcBef>
                <a:spcPts val="0"/>
              </a:spcBef>
              <a:spcAft>
                <a:spcPts val="0"/>
              </a:spcAft>
              <a:buClr>
                <a:schemeClr val="dk2"/>
              </a:buClr>
              <a:buSzPts val="4600"/>
              <a:buFont typeface="Arial"/>
              <a:buNone/>
              <a:defRPr sz="3067" b="1"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600" b="0" i="0" u="none" strike="noStrike" cap="none">
                <a:solidFill>
                  <a:srgbClr val="000000"/>
                </a:solidFill>
                <a:latin typeface="Arial"/>
                <a:ea typeface="Arial"/>
                <a:cs typeface="Arial"/>
                <a:sym typeface="Arial"/>
              </a:defRPr>
            </a:lvl9pPr>
          </a:lstStyle>
          <a:p>
            <a:endParaRPr/>
          </a:p>
        </p:txBody>
      </p:sp>
      <p:sp>
        <p:nvSpPr>
          <p:cNvPr id="149" name="Google Shape;149;p8"/>
          <p:cNvSpPr txBox="1">
            <a:spLocks noGrp="1"/>
          </p:cNvSpPr>
          <p:nvPr>
            <p:ph type="body" idx="3"/>
          </p:nvPr>
        </p:nvSpPr>
        <p:spPr>
          <a:xfrm>
            <a:off x="1162049" y="3644195"/>
            <a:ext cx="3810000" cy="2857600"/>
          </a:xfrm>
          <a:prstGeom prst="rect">
            <a:avLst/>
          </a:prstGeom>
          <a:noFill/>
          <a:ln>
            <a:noFill/>
          </a:ln>
        </p:spPr>
        <p:txBody>
          <a:bodyPr spcFirstLastPara="1" wrap="square" lIns="114300" tIns="57150" rIns="114300" bIns="57150" anchor="t" anchorCtr="0">
            <a:noAutofit/>
          </a:bodyPr>
          <a:lstStyle>
            <a:lvl1pPr marL="304792" marR="0" lvl="0" indent="-304792" algn="l" rtl="0">
              <a:lnSpc>
                <a:spcPct val="90000"/>
              </a:lnSpc>
              <a:spcBef>
                <a:spcPts val="1067"/>
              </a:spcBef>
              <a:spcAft>
                <a:spcPts val="0"/>
              </a:spcAft>
              <a:buClr>
                <a:schemeClr val="dk1"/>
              </a:buClr>
              <a:buSzPts val="3600"/>
              <a:buFont typeface="Arial"/>
              <a:buChar char="•"/>
              <a:defRPr sz="2400" b="0" i="0" u="none" strike="noStrike" cap="none">
                <a:solidFill>
                  <a:schemeClr val="dk1"/>
                </a:solidFill>
                <a:latin typeface="Arial"/>
                <a:ea typeface="Arial"/>
                <a:cs typeface="Arial"/>
                <a:sym typeface="Arial"/>
              </a:defRPr>
            </a:lvl1pPr>
            <a:lvl2pPr marL="609585" marR="0" lvl="1" indent="-279393" algn="l" rtl="0">
              <a:lnSpc>
                <a:spcPct val="90000"/>
              </a:lnSpc>
              <a:spcBef>
                <a:spcPts val="533"/>
              </a:spcBef>
              <a:spcAft>
                <a:spcPts val="0"/>
              </a:spcAft>
              <a:buClr>
                <a:schemeClr val="dk1"/>
              </a:buClr>
              <a:buSzPts val="3000"/>
              <a:buFont typeface="Noto Sans Symbols"/>
              <a:buChar char="▪"/>
              <a:defRPr sz="2000" b="0" i="0" u="none" strike="noStrike" cap="none">
                <a:solidFill>
                  <a:schemeClr val="dk1"/>
                </a:solidFill>
                <a:latin typeface="Arial"/>
                <a:ea typeface="Arial"/>
                <a:cs typeface="Arial"/>
                <a:sym typeface="Arial"/>
              </a:defRPr>
            </a:lvl2pPr>
            <a:lvl3pPr marL="914377" marR="0" lvl="2" indent="-262460" algn="l" rtl="0">
              <a:lnSpc>
                <a:spcPct val="90000"/>
              </a:lnSpc>
              <a:spcBef>
                <a:spcPts val="533"/>
              </a:spcBef>
              <a:spcAft>
                <a:spcPts val="0"/>
              </a:spcAft>
              <a:buClr>
                <a:schemeClr val="dk1"/>
              </a:buClr>
              <a:buSzPts val="2600"/>
              <a:buFont typeface="Noto Sans Symbols"/>
              <a:buChar char="✔"/>
              <a:defRPr sz="1733" b="0" i="0" u="none" strike="noStrike" cap="none">
                <a:solidFill>
                  <a:schemeClr val="dk1"/>
                </a:solidFill>
                <a:latin typeface="Arial"/>
                <a:ea typeface="Arial"/>
                <a:cs typeface="Arial"/>
                <a:sym typeface="Arial"/>
              </a:defRPr>
            </a:lvl3pPr>
            <a:lvl4pPr marL="1219170" marR="0" lvl="3" indent="-253994" algn="l" rtl="0">
              <a:lnSpc>
                <a:spcPct val="90000"/>
              </a:lnSpc>
              <a:spcBef>
                <a:spcPts val="533"/>
              </a:spcBef>
              <a:spcAft>
                <a:spcPts val="0"/>
              </a:spcAft>
              <a:buClr>
                <a:schemeClr val="dk1"/>
              </a:buClr>
              <a:buSzPts val="2400"/>
              <a:buFont typeface="Arial"/>
              <a:buChar char="•"/>
              <a:defRPr sz="1600" b="0" i="0" u="none" strike="noStrike" cap="none">
                <a:solidFill>
                  <a:schemeClr val="dk1"/>
                </a:solidFill>
                <a:latin typeface="Arial"/>
                <a:ea typeface="Arial"/>
                <a:cs typeface="Arial"/>
                <a:sym typeface="Arial"/>
              </a:defRPr>
            </a:lvl4pPr>
            <a:lvl5pPr marL="1523962" marR="0" lvl="4" indent="-237061" algn="l" rtl="0">
              <a:lnSpc>
                <a:spcPct val="90000"/>
              </a:lnSpc>
              <a:spcBef>
                <a:spcPts val="533"/>
              </a:spcBef>
              <a:spcAft>
                <a:spcPts val="0"/>
              </a:spcAft>
              <a:buClr>
                <a:schemeClr val="dk1"/>
              </a:buClr>
              <a:buSzPts val="2000"/>
              <a:buFont typeface="Noto Sans Symbols"/>
              <a:buChar char="▪"/>
              <a:defRPr sz="1333" b="0" i="0" u="none" strike="noStrike" cap="none">
                <a:solidFill>
                  <a:schemeClr val="dk1"/>
                </a:solidFill>
                <a:latin typeface="Arial"/>
                <a:ea typeface="Arial"/>
                <a:cs typeface="Arial"/>
                <a:sym typeface="Arial"/>
              </a:defRPr>
            </a:lvl5pPr>
            <a:lvl6pPr marL="1828754" marR="0" lvl="5"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6pPr>
            <a:lvl7pPr marL="2133547" marR="0" lvl="6"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7pPr>
            <a:lvl8pPr marL="2438339" marR="0" lvl="7"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8pPr>
            <a:lvl9pPr marL="2743131" marR="0" lvl="8" indent="-270927" algn="l" rtl="0">
              <a:lnSpc>
                <a:spcPct val="90000"/>
              </a:lnSpc>
              <a:spcBef>
                <a:spcPts val="533"/>
              </a:spcBef>
              <a:spcAft>
                <a:spcPts val="0"/>
              </a:spcAft>
              <a:buClr>
                <a:schemeClr val="dk1"/>
              </a:buClr>
              <a:buSzPts val="28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150" name="Google Shape;150;p8"/>
          <p:cNvSpPr txBox="1">
            <a:spLocks noGrp="1"/>
          </p:cNvSpPr>
          <p:nvPr>
            <p:ph type="dt" idx="10"/>
          </p:nvPr>
        </p:nvSpPr>
        <p:spPr>
          <a:xfrm>
            <a:off x="8919507" y="6495963"/>
            <a:ext cx="2590000" cy="362000"/>
          </a:xfrm>
          <a:prstGeom prst="rect">
            <a:avLst/>
          </a:prstGeom>
          <a:noFill/>
          <a:ln>
            <a:noFill/>
          </a:ln>
        </p:spPr>
        <p:txBody>
          <a:bodyPr spcFirstLastPara="1" wrap="square" lIns="114300" tIns="57150" rIns="114300" bIns="57150" anchor="ctr" anchorCtr="0">
            <a:noAutofit/>
          </a:bodyPr>
          <a:lstStyle>
            <a:lvl1pPr marR="0" lvl="0" algn="r" rtl="0">
              <a:lnSpc>
                <a:spcPct val="100000"/>
              </a:lnSpc>
              <a:spcBef>
                <a:spcPts val="0"/>
              </a:spcBef>
              <a:spcAft>
                <a:spcPts val="0"/>
              </a:spcAft>
              <a:buClr>
                <a:srgbClr val="000000"/>
              </a:buClr>
              <a:buSzPts val="1800"/>
              <a:buFont typeface="Arial"/>
              <a:buNone/>
              <a:defRPr sz="1067" b="0" i="0" u="none" strike="noStrike" cap="none">
                <a:solidFill>
                  <a:srgbClr val="9C9C9E"/>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67" b="0" i="0" u="none" strike="noStrike" cap="none">
                <a:solidFill>
                  <a:schemeClr val="dk1"/>
                </a:solidFill>
                <a:latin typeface="Arial"/>
                <a:ea typeface="Arial"/>
                <a:cs typeface="Arial"/>
                <a:sym typeface="Arial"/>
              </a:defRPr>
            </a:lvl9pPr>
          </a:lstStyle>
          <a:p>
            <a:endParaRPr/>
          </a:p>
        </p:txBody>
      </p:sp>
      <p:sp>
        <p:nvSpPr>
          <p:cNvPr id="151" name="Google Shape;151;p8"/>
          <p:cNvSpPr txBox="1">
            <a:spLocks noGrp="1"/>
          </p:cNvSpPr>
          <p:nvPr>
            <p:ph type="ftr" idx="11"/>
          </p:nvPr>
        </p:nvSpPr>
        <p:spPr>
          <a:xfrm>
            <a:off x="774372" y="6477000"/>
            <a:ext cx="10006800" cy="365200"/>
          </a:xfrm>
          <a:prstGeom prst="rect">
            <a:avLst/>
          </a:prstGeom>
          <a:noFill/>
          <a:ln>
            <a:noFill/>
          </a:ln>
        </p:spPr>
        <p:txBody>
          <a:bodyPr spcFirstLastPara="1" wrap="square" lIns="114300" tIns="57150" rIns="114300" bIns="57150" anchor="ctr" anchorCtr="0">
            <a:noAutofit/>
          </a:bodyPr>
          <a:lstStyle>
            <a:lvl1pPr lvl="0" algn="ctr">
              <a:lnSpc>
                <a:spcPct val="100000"/>
              </a:lnSpc>
              <a:spcBef>
                <a:spcPts val="0"/>
              </a:spcBef>
              <a:spcAft>
                <a:spcPts val="0"/>
              </a:spcAft>
              <a:buSzPts val="1800"/>
              <a:buNone/>
              <a:defRPr sz="1067">
                <a:solidFill>
                  <a:srgbClr val="9C9C9E"/>
                </a:solidFill>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Tree>
    <p:extLst>
      <p:ext uri="{BB962C8B-B14F-4D97-AF65-F5344CB8AC3E}">
        <p14:creationId xmlns:p14="http://schemas.microsoft.com/office/powerpoint/2010/main" val="22082000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4-Picture Grid" preserve="1">
  <p:cSld name="1_4-Picture Grid">
    <p:spTree>
      <p:nvGrpSpPr>
        <p:cNvPr id="1" name="Shape 37"/>
        <p:cNvGrpSpPr/>
        <p:nvPr/>
      </p:nvGrpSpPr>
      <p:grpSpPr>
        <a:xfrm>
          <a:off x="0" y="0"/>
          <a:ext cx="0" cy="0"/>
          <a:chOff x="0" y="0"/>
          <a:chExt cx="0" cy="0"/>
        </a:xfrm>
      </p:grpSpPr>
      <p:sp>
        <p:nvSpPr>
          <p:cNvPr id="39" name="Google Shape;39;g2c172c6e999_0_40"/>
          <p:cNvSpPr>
            <a:spLocks noGrp="1"/>
          </p:cNvSpPr>
          <p:nvPr>
            <p:ph type="pic" idx="2"/>
          </p:nvPr>
        </p:nvSpPr>
        <p:spPr>
          <a:xfrm>
            <a:off x="5334000" y="381000"/>
            <a:ext cx="3048000" cy="2857600"/>
          </a:xfrm>
          <a:prstGeom prst="rect">
            <a:avLst/>
          </a:prstGeom>
          <a:solidFill>
            <a:srgbClr val="B3B3B3"/>
          </a:solidFill>
          <a:ln>
            <a:noFill/>
          </a:ln>
        </p:spPr>
      </p:sp>
      <p:sp>
        <p:nvSpPr>
          <p:cNvPr id="40" name="Google Shape;40;g2c172c6e999_0_40"/>
          <p:cNvSpPr>
            <a:spLocks noGrp="1"/>
          </p:cNvSpPr>
          <p:nvPr>
            <p:ph type="pic" idx="3"/>
          </p:nvPr>
        </p:nvSpPr>
        <p:spPr>
          <a:xfrm>
            <a:off x="8763000" y="381000"/>
            <a:ext cx="3048000" cy="2857600"/>
          </a:xfrm>
          <a:prstGeom prst="rect">
            <a:avLst/>
          </a:prstGeom>
          <a:solidFill>
            <a:srgbClr val="B3B3B3"/>
          </a:solidFill>
          <a:ln>
            <a:noFill/>
          </a:ln>
        </p:spPr>
      </p:sp>
      <p:sp>
        <p:nvSpPr>
          <p:cNvPr id="41" name="Google Shape;41;g2c172c6e999_0_40"/>
          <p:cNvSpPr>
            <a:spLocks noGrp="1"/>
          </p:cNvSpPr>
          <p:nvPr>
            <p:ph type="pic" idx="4"/>
          </p:nvPr>
        </p:nvSpPr>
        <p:spPr>
          <a:xfrm>
            <a:off x="5334000" y="3619500"/>
            <a:ext cx="3048000" cy="2857600"/>
          </a:xfrm>
          <a:prstGeom prst="rect">
            <a:avLst/>
          </a:prstGeom>
          <a:solidFill>
            <a:srgbClr val="B3B3B3"/>
          </a:solidFill>
          <a:ln>
            <a:noFill/>
          </a:ln>
        </p:spPr>
      </p:sp>
      <p:sp>
        <p:nvSpPr>
          <p:cNvPr id="42" name="Google Shape;42;g2c172c6e999_0_40"/>
          <p:cNvSpPr>
            <a:spLocks noGrp="1"/>
          </p:cNvSpPr>
          <p:nvPr>
            <p:ph type="pic" idx="5"/>
          </p:nvPr>
        </p:nvSpPr>
        <p:spPr>
          <a:xfrm>
            <a:off x="8763000" y="3619500"/>
            <a:ext cx="3048000" cy="2857600"/>
          </a:xfrm>
          <a:prstGeom prst="rect">
            <a:avLst/>
          </a:prstGeom>
          <a:solidFill>
            <a:srgbClr val="B3B3B3"/>
          </a:solidFill>
          <a:ln>
            <a:noFill/>
          </a:ln>
        </p:spPr>
      </p:sp>
      <p:sp>
        <p:nvSpPr>
          <p:cNvPr id="43" name="Google Shape;43;g2c172c6e999_0_40"/>
          <p:cNvSpPr txBox="1">
            <a:spLocks noGrp="1"/>
          </p:cNvSpPr>
          <p:nvPr>
            <p:ph type="body" idx="1"/>
          </p:nvPr>
        </p:nvSpPr>
        <p:spPr>
          <a:xfrm>
            <a:off x="5334000" y="2476500"/>
            <a:ext cx="3048000" cy="7620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792" marR="0" lvl="0" indent="-152396" algn="l" rtl="0">
              <a:lnSpc>
                <a:spcPct val="90000"/>
              </a:lnSpc>
              <a:spcBef>
                <a:spcPts val="1000"/>
              </a:spcBef>
              <a:spcAft>
                <a:spcPts val="0"/>
              </a:spcAft>
              <a:buClr>
                <a:schemeClr val="lt1"/>
              </a:buClr>
              <a:buSzPts val="2300"/>
              <a:buFont typeface="Arial"/>
              <a:buNone/>
              <a:defRPr sz="1533" b="1" i="0" u="none" strike="noStrike" cap="none">
                <a:solidFill>
                  <a:schemeClr val="lt1"/>
                </a:solidFill>
                <a:latin typeface="Arial"/>
                <a:ea typeface="Arial"/>
                <a:cs typeface="Arial"/>
                <a:sym typeface="Arial"/>
              </a:defRPr>
            </a:lvl1pPr>
            <a:lvl2pPr marL="609585" marR="0" lvl="1"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377" marR="0" lvl="2"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170" marR="0" lvl="3"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3962" marR="0" lvl="4"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754" marR="0" lvl="5"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547" marR="0" lvl="6"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339" marR="0" lvl="7"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131" marR="0" lvl="8"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4" name="Google Shape;44;g2c172c6e999_0_40"/>
          <p:cNvSpPr txBox="1">
            <a:spLocks noGrp="1"/>
          </p:cNvSpPr>
          <p:nvPr>
            <p:ph type="body" idx="6"/>
          </p:nvPr>
        </p:nvSpPr>
        <p:spPr>
          <a:xfrm>
            <a:off x="5334000" y="5715000"/>
            <a:ext cx="3048000" cy="7620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792" marR="0" lvl="0" indent="-152396" algn="l" rtl="0">
              <a:lnSpc>
                <a:spcPct val="90000"/>
              </a:lnSpc>
              <a:spcBef>
                <a:spcPts val="1000"/>
              </a:spcBef>
              <a:spcAft>
                <a:spcPts val="0"/>
              </a:spcAft>
              <a:buClr>
                <a:schemeClr val="lt1"/>
              </a:buClr>
              <a:buSzPts val="2300"/>
              <a:buFont typeface="Arial"/>
              <a:buNone/>
              <a:defRPr sz="1533" b="1" i="0" u="none" strike="noStrike" cap="none">
                <a:solidFill>
                  <a:schemeClr val="lt1"/>
                </a:solidFill>
                <a:latin typeface="Arial"/>
                <a:ea typeface="Arial"/>
                <a:cs typeface="Arial"/>
                <a:sym typeface="Arial"/>
              </a:defRPr>
            </a:lvl1pPr>
            <a:lvl2pPr marL="609585" marR="0" lvl="1"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377" marR="0" lvl="2"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170" marR="0" lvl="3"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3962" marR="0" lvl="4"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754" marR="0" lvl="5"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547" marR="0" lvl="6"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339" marR="0" lvl="7"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131" marR="0" lvl="8"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5" name="Google Shape;45;g2c172c6e999_0_40"/>
          <p:cNvSpPr txBox="1">
            <a:spLocks noGrp="1"/>
          </p:cNvSpPr>
          <p:nvPr>
            <p:ph type="body" idx="7"/>
          </p:nvPr>
        </p:nvSpPr>
        <p:spPr>
          <a:xfrm>
            <a:off x="8763000" y="2476500"/>
            <a:ext cx="3048000" cy="7620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792" marR="0" lvl="0" indent="-152396" algn="l" rtl="0">
              <a:lnSpc>
                <a:spcPct val="90000"/>
              </a:lnSpc>
              <a:spcBef>
                <a:spcPts val="1000"/>
              </a:spcBef>
              <a:spcAft>
                <a:spcPts val="0"/>
              </a:spcAft>
              <a:buClr>
                <a:schemeClr val="lt1"/>
              </a:buClr>
              <a:buSzPts val="2300"/>
              <a:buFont typeface="Arial"/>
              <a:buNone/>
              <a:defRPr sz="1533" b="1" i="0" u="none" strike="noStrike" cap="none">
                <a:solidFill>
                  <a:schemeClr val="lt1"/>
                </a:solidFill>
                <a:latin typeface="Arial"/>
                <a:ea typeface="Arial"/>
                <a:cs typeface="Arial"/>
                <a:sym typeface="Arial"/>
              </a:defRPr>
            </a:lvl1pPr>
            <a:lvl2pPr marL="609585" marR="0" lvl="1"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377" marR="0" lvl="2"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170" marR="0" lvl="3"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3962" marR="0" lvl="4"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754" marR="0" lvl="5"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547" marR="0" lvl="6"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339" marR="0" lvl="7"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131" marR="0" lvl="8"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6" name="Google Shape;46;g2c172c6e999_0_40"/>
          <p:cNvSpPr txBox="1">
            <a:spLocks noGrp="1"/>
          </p:cNvSpPr>
          <p:nvPr>
            <p:ph type="body" idx="8"/>
          </p:nvPr>
        </p:nvSpPr>
        <p:spPr>
          <a:xfrm>
            <a:off x="8763000" y="5715000"/>
            <a:ext cx="3048000" cy="7620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792" marR="0" lvl="0" indent="-152396" algn="l" rtl="0">
              <a:lnSpc>
                <a:spcPct val="90000"/>
              </a:lnSpc>
              <a:spcBef>
                <a:spcPts val="1000"/>
              </a:spcBef>
              <a:spcAft>
                <a:spcPts val="0"/>
              </a:spcAft>
              <a:buClr>
                <a:schemeClr val="lt1"/>
              </a:buClr>
              <a:buSzPts val="2300"/>
              <a:buFont typeface="Arial"/>
              <a:buNone/>
              <a:defRPr sz="1533" b="1" i="0" u="none" strike="noStrike" cap="none">
                <a:solidFill>
                  <a:schemeClr val="lt1"/>
                </a:solidFill>
                <a:latin typeface="Arial"/>
                <a:ea typeface="Arial"/>
                <a:cs typeface="Arial"/>
                <a:sym typeface="Arial"/>
              </a:defRPr>
            </a:lvl1pPr>
            <a:lvl2pPr marL="609585" marR="0" lvl="1"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377" marR="0" lvl="2"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170" marR="0" lvl="3"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3962" marR="0" lvl="4" indent="-152396"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754" marR="0" lvl="5"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547" marR="0" lvl="6"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339" marR="0" lvl="7"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131" marR="0" lvl="8"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7" name="Google Shape;47;g2c172c6e999_0_40"/>
          <p:cNvSpPr txBox="1">
            <a:spLocks noGrp="1"/>
          </p:cNvSpPr>
          <p:nvPr>
            <p:ph type="sldNum" idx="12"/>
          </p:nvPr>
        </p:nvSpPr>
        <p:spPr>
          <a:xfrm>
            <a:off x="11661913" y="6477000"/>
            <a:ext cx="377600" cy="3810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500"/>
              <a:buFont typeface="Arial"/>
              <a:buNone/>
              <a:defRPr sz="1000" b="0" i="0" u="none" strike="noStrike" cap="none">
                <a:solidFill>
                  <a:srgbClr val="B3B3B3"/>
                </a:solidFill>
                <a:latin typeface="Arial"/>
                <a:ea typeface="Arial"/>
                <a:cs typeface="Arial"/>
                <a:sym typeface="Arial"/>
              </a:defRPr>
            </a:lvl9pPr>
          </a:lstStyle>
          <a:p>
            <a:fld id="{00000000-1234-1234-1234-123412341234}" type="slidenum">
              <a:rPr lang="en-US" smtClean="0"/>
              <a:pPr/>
              <a:t>‹#›</a:t>
            </a:fld>
            <a:endParaRPr lang="en-US"/>
          </a:p>
        </p:txBody>
      </p:sp>
      <p:sp>
        <p:nvSpPr>
          <p:cNvPr id="48" name="Google Shape;48;g2c172c6e999_0_40"/>
          <p:cNvSpPr txBox="1">
            <a:spLocks noGrp="1"/>
          </p:cNvSpPr>
          <p:nvPr>
            <p:ph type="title"/>
          </p:nvPr>
        </p:nvSpPr>
        <p:spPr>
          <a:xfrm>
            <a:off x="1143000" y="1912937"/>
            <a:ext cx="3810000" cy="1325600"/>
          </a:xfrm>
          <a:prstGeom prst="rect">
            <a:avLst/>
          </a:prstGeom>
          <a:noFill/>
          <a:ln>
            <a:noFill/>
          </a:ln>
        </p:spPr>
        <p:txBody>
          <a:bodyPr spcFirstLastPara="1" wrap="square" lIns="0" tIns="57125" rIns="114275" bIns="57125" anchor="b" anchorCtr="0">
            <a:noAutofit/>
          </a:bodyPr>
          <a:lstStyle>
            <a:lvl1pPr marR="0" lvl="0" algn="l" rtl="0">
              <a:lnSpc>
                <a:spcPct val="90000"/>
              </a:lnSpc>
              <a:spcBef>
                <a:spcPts val="0"/>
              </a:spcBef>
              <a:spcAft>
                <a:spcPts val="0"/>
              </a:spcAft>
              <a:buClr>
                <a:schemeClr val="dk2"/>
              </a:buClr>
              <a:buSzPts val="4500"/>
              <a:buFont typeface="Arial"/>
              <a:buNone/>
              <a:defRPr sz="3000" b="1"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5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5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5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5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5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5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5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533" b="0" i="0" u="none" strike="noStrike" cap="none">
                <a:solidFill>
                  <a:srgbClr val="000000"/>
                </a:solidFill>
                <a:latin typeface="Arial"/>
                <a:ea typeface="Arial"/>
                <a:cs typeface="Arial"/>
                <a:sym typeface="Arial"/>
              </a:defRPr>
            </a:lvl9pPr>
          </a:lstStyle>
          <a:p>
            <a:endParaRPr/>
          </a:p>
        </p:txBody>
      </p:sp>
      <p:sp>
        <p:nvSpPr>
          <p:cNvPr id="49" name="Google Shape;49;g2c172c6e999_0_40"/>
          <p:cNvSpPr txBox="1">
            <a:spLocks noGrp="1"/>
          </p:cNvSpPr>
          <p:nvPr>
            <p:ph type="body" idx="9"/>
          </p:nvPr>
        </p:nvSpPr>
        <p:spPr>
          <a:xfrm>
            <a:off x="1162049" y="3644195"/>
            <a:ext cx="3810000" cy="2857600"/>
          </a:xfrm>
          <a:prstGeom prst="rect">
            <a:avLst/>
          </a:prstGeom>
          <a:noFill/>
          <a:ln>
            <a:noFill/>
          </a:ln>
        </p:spPr>
        <p:txBody>
          <a:bodyPr spcFirstLastPara="1" wrap="square" lIns="114275" tIns="57125" rIns="114275" bIns="57125" anchor="t" anchorCtr="0">
            <a:noAutofit/>
          </a:bodyPr>
          <a:lstStyle>
            <a:lvl1pPr marL="304792" marR="0" lvl="0" indent="-300559" algn="l" rtl="0">
              <a:lnSpc>
                <a:spcPct val="90000"/>
              </a:lnSpc>
              <a:spcBef>
                <a:spcPts val="1000"/>
              </a:spcBef>
              <a:spcAft>
                <a:spcPts val="0"/>
              </a:spcAft>
              <a:buClr>
                <a:schemeClr val="dk1"/>
              </a:buClr>
              <a:buSzPts val="3500"/>
              <a:buFont typeface="Arial"/>
              <a:buChar char="•"/>
              <a:defRPr sz="2333" b="0" i="0" u="none" strike="noStrike" cap="none">
                <a:solidFill>
                  <a:schemeClr val="dk1"/>
                </a:solidFill>
                <a:latin typeface="Arial"/>
                <a:ea typeface="Arial"/>
                <a:cs typeface="Arial"/>
                <a:sym typeface="Arial"/>
              </a:defRPr>
            </a:lvl1pPr>
            <a:lvl2pPr marL="609585" marR="0" lvl="1" indent="-279393" algn="l" rtl="0">
              <a:lnSpc>
                <a:spcPct val="90000"/>
              </a:lnSpc>
              <a:spcBef>
                <a:spcPts val="533"/>
              </a:spcBef>
              <a:spcAft>
                <a:spcPts val="0"/>
              </a:spcAft>
              <a:buClr>
                <a:schemeClr val="dk1"/>
              </a:buClr>
              <a:buSzPts val="3000"/>
              <a:buFont typeface="Noto Sans Symbols"/>
              <a:buChar char="▪"/>
              <a:defRPr sz="2000" b="0" i="0" u="none" strike="noStrike" cap="none">
                <a:solidFill>
                  <a:schemeClr val="dk1"/>
                </a:solidFill>
                <a:latin typeface="Arial"/>
                <a:ea typeface="Arial"/>
                <a:cs typeface="Arial"/>
                <a:sym typeface="Arial"/>
              </a:defRPr>
            </a:lvl2pPr>
            <a:lvl3pPr marL="914377" marR="0" lvl="2" indent="-258227" algn="l" rtl="0">
              <a:lnSpc>
                <a:spcPct val="90000"/>
              </a:lnSpc>
              <a:spcBef>
                <a:spcPts val="533"/>
              </a:spcBef>
              <a:spcAft>
                <a:spcPts val="0"/>
              </a:spcAft>
              <a:buClr>
                <a:schemeClr val="dk1"/>
              </a:buClr>
              <a:buSzPts val="2500"/>
              <a:buFont typeface="Noto Sans Symbols"/>
              <a:buChar char="✔"/>
              <a:defRPr sz="1667" b="0" i="0" u="none" strike="noStrike" cap="none">
                <a:solidFill>
                  <a:schemeClr val="dk1"/>
                </a:solidFill>
                <a:latin typeface="Arial"/>
                <a:ea typeface="Arial"/>
                <a:cs typeface="Arial"/>
                <a:sym typeface="Arial"/>
              </a:defRPr>
            </a:lvl3pPr>
            <a:lvl4pPr marL="1219170" marR="0" lvl="3" indent="-249760" algn="l" rtl="0">
              <a:lnSpc>
                <a:spcPct val="90000"/>
              </a:lnSpc>
              <a:spcBef>
                <a:spcPts val="533"/>
              </a:spcBef>
              <a:spcAft>
                <a:spcPts val="0"/>
              </a:spcAft>
              <a:buClr>
                <a:schemeClr val="dk1"/>
              </a:buClr>
              <a:buSzPts val="2300"/>
              <a:buFont typeface="Arial"/>
              <a:buChar char="•"/>
              <a:defRPr sz="1533" b="0" i="0" u="none" strike="noStrike" cap="none">
                <a:solidFill>
                  <a:schemeClr val="dk1"/>
                </a:solidFill>
                <a:latin typeface="Arial"/>
                <a:ea typeface="Arial"/>
                <a:cs typeface="Arial"/>
                <a:sym typeface="Arial"/>
              </a:defRPr>
            </a:lvl4pPr>
            <a:lvl5pPr marL="1523962" marR="0" lvl="4" indent="-237061" algn="l" rtl="0">
              <a:lnSpc>
                <a:spcPct val="90000"/>
              </a:lnSpc>
              <a:spcBef>
                <a:spcPts val="533"/>
              </a:spcBef>
              <a:spcAft>
                <a:spcPts val="0"/>
              </a:spcAft>
              <a:buClr>
                <a:schemeClr val="dk1"/>
              </a:buClr>
              <a:buSzPts val="2000"/>
              <a:buFont typeface="Noto Sans Symbols"/>
              <a:buChar char="▪"/>
              <a:defRPr sz="1333" b="0" i="0" u="none" strike="noStrike" cap="none">
                <a:solidFill>
                  <a:schemeClr val="dk1"/>
                </a:solidFill>
                <a:latin typeface="Arial"/>
                <a:ea typeface="Arial"/>
                <a:cs typeface="Arial"/>
                <a:sym typeface="Arial"/>
              </a:defRPr>
            </a:lvl5pPr>
            <a:lvl6pPr marL="1828754" marR="0" lvl="5"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547" marR="0" lvl="6"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339" marR="0" lvl="7"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131" marR="0" lvl="8" indent="-26669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0" name="Google Shape;50;g2c172c6e999_0_40"/>
          <p:cNvSpPr txBox="1">
            <a:spLocks noGrp="1"/>
          </p:cNvSpPr>
          <p:nvPr>
            <p:ph type="dt" idx="10"/>
          </p:nvPr>
        </p:nvSpPr>
        <p:spPr>
          <a:xfrm>
            <a:off x="8919507" y="6495963"/>
            <a:ext cx="2590000" cy="362000"/>
          </a:xfrm>
          <a:prstGeom prst="rect">
            <a:avLst/>
          </a:prstGeom>
          <a:noFill/>
          <a:ln>
            <a:noFill/>
          </a:ln>
        </p:spPr>
        <p:txBody>
          <a:bodyPr spcFirstLastPara="1" wrap="square" lIns="114275" tIns="57125" rIns="114275" bIns="57125" anchor="ctr" anchorCtr="0">
            <a:noAutofit/>
          </a:bodyPr>
          <a:lstStyle>
            <a:lvl1pPr marR="0" lvl="0" algn="r" rtl="0">
              <a:lnSpc>
                <a:spcPct val="100000"/>
              </a:lnSpc>
              <a:spcBef>
                <a:spcPts val="0"/>
              </a:spcBef>
              <a:spcAft>
                <a:spcPts val="0"/>
              </a:spcAft>
              <a:buClr>
                <a:srgbClr val="000000"/>
              </a:buClr>
              <a:buSzPts val="1800"/>
              <a:buFont typeface="Arial"/>
              <a:buNone/>
              <a:defRPr sz="1000" b="0" i="0" u="none" strike="noStrike" cap="none">
                <a:solidFill>
                  <a:srgbClr val="9C9C9E"/>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1" name="Google Shape;51;g2c172c6e999_0_40"/>
          <p:cNvSpPr txBox="1">
            <a:spLocks noGrp="1"/>
          </p:cNvSpPr>
          <p:nvPr>
            <p:ph type="ftr" idx="11"/>
          </p:nvPr>
        </p:nvSpPr>
        <p:spPr>
          <a:xfrm>
            <a:off x="774372" y="6477000"/>
            <a:ext cx="10006600" cy="365200"/>
          </a:xfrm>
          <a:prstGeom prst="rect">
            <a:avLst/>
          </a:prstGeom>
          <a:noFill/>
          <a:ln>
            <a:noFill/>
          </a:ln>
        </p:spPr>
        <p:txBody>
          <a:bodyPr spcFirstLastPara="1" wrap="square" lIns="114275" tIns="57125" rIns="114275" bIns="57125" anchor="ctr" anchorCtr="0">
            <a:noAutofit/>
          </a:bodyPr>
          <a:lstStyle>
            <a:lvl1pPr lvl="0" algn="ctr">
              <a:lnSpc>
                <a:spcPct val="100000"/>
              </a:lnSpc>
              <a:spcBef>
                <a:spcPts val="0"/>
              </a:spcBef>
              <a:spcAft>
                <a:spcPts val="0"/>
              </a:spcAft>
              <a:buSzPts val="1800"/>
              <a:buNone/>
              <a:defRPr sz="1000">
                <a:solidFill>
                  <a:srgbClr val="9C9C9E"/>
                </a:solidFill>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Tree>
    <p:extLst>
      <p:ext uri="{BB962C8B-B14F-4D97-AF65-F5344CB8AC3E}">
        <p14:creationId xmlns:p14="http://schemas.microsoft.com/office/powerpoint/2010/main" val="29223125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urse Objectives" preserve="1">
  <p:cSld name="Course Objectives">
    <p:spTree>
      <p:nvGrpSpPr>
        <p:cNvPr id="1" name="Shape 130"/>
        <p:cNvGrpSpPr/>
        <p:nvPr/>
      </p:nvGrpSpPr>
      <p:grpSpPr>
        <a:xfrm>
          <a:off x="0" y="0"/>
          <a:ext cx="0" cy="0"/>
          <a:chOff x="0" y="0"/>
          <a:chExt cx="0" cy="0"/>
        </a:xfrm>
      </p:grpSpPr>
      <p:sp>
        <p:nvSpPr>
          <p:cNvPr id="131" name="Google Shape;131;p23"/>
          <p:cNvSpPr txBox="1">
            <a:spLocks noGrp="1"/>
          </p:cNvSpPr>
          <p:nvPr>
            <p:ph type="body" idx="1"/>
          </p:nvPr>
        </p:nvSpPr>
        <p:spPr>
          <a:xfrm>
            <a:off x="7294815" y="5105664"/>
            <a:ext cx="4320000" cy="648000"/>
          </a:xfrm>
          <a:prstGeom prst="rect">
            <a:avLst/>
          </a:prstGeom>
          <a:noFill/>
          <a:ln>
            <a:noFill/>
          </a:ln>
        </p:spPr>
        <p:txBody>
          <a:bodyPr spcFirstLastPara="1" wrap="square" lIns="45725" tIns="22850" rIns="45725" bIns="22850" anchor="t" anchorCtr="0">
            <a:noAutofit/>
          </a:bodyPr>
          <a:lstStyle>
            <a:lvl1pPr marL="609585" marR="0" lvl="0" indent="-304792" algn="l" rtl="0">
              <a:lnSpc>
                <a:spcPct val="100000"/>
              </a:lnSpc>
              <a:spcBef>
                <a:spcPts val="667"/>
              </a:spcBef>
              <a:spcAft>
                <a:spcPts val="0"/>
              </a:spcAft>
              <a:buClr>
                <a:srgbClr val="595959"/>
              </a:buClr>
              <a:buSzPts val="1200"/>
              <a:buFont typeface="Arial"/>
              <a:buNone/>
              <a:defRPr sz="1600" b="0" i="0" u="none" strike="noStrike" cap="none">
                <a:solidFill>
                  <a:srgbClr val="595959"/>
                </a:solidFill>
                <a:latin typeface="Quattrocento Sans"/>
                <a:ea typeface="Quattrocento Sans"/>
                <a:cs typeface="Quattrocento Sans"/>
                <a:sym typeface="Quattrocento Sans"/>
              </a:defRPr>
            </a:lvl1pPr>
            <a:lvl2pPr marL="1219170" marR="0" lvl="1" indent="-380990" algn="l" rtl="0">
              <a:lnSpc>
                <a:spcPct val="130000"/>
              </a:lnSpc>
              <a:spcBef>
                <a:spcPts val="667"/>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2pPr>
            <a:lvl3pPr marL="1828754" marR="0" lvl="2"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3pPr>
            <a:lvl4pPr marL="2438339" marR="0" lvl="3"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4pPr>
            <a:lvl5pPr marL="3047924" marR="0" lvl="4"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5pPr>
            <a:lvl6pPr marL="3657509" marR="0" lvl="5"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6pPr>
            <a:lvl7pPr marL="4267093" marR="0" lvl="6"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7pPr>
            <a:lvl8pPr marL="4876678" marR="0" lvl="7"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8pPr>
            <a:lvl9pPr marL="5486263" marR="0" lvl="8"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9pPr>
          </a:lstStyle>
          <a:p>
            <a:endParaRPr/>
          </a:p>
        </p:txBody>
      </p:sp>
      <p:sp>
        <p:nvSpPr>
          <p:cNvPr id="132" name="Google Shape;132;p23"/>
          <p:cNvSpPr txBox="1">
            <a:spLocks noGrp="1"/>
          </p:cNvSpPr>
          <p:nvPr>
            <p:ph type="body" idx="2"/>
          </p:nvPr>
        </p:nvSpPr>
        <p:spPr>
          <a:xfrm>
            <a:off x="7294815" y="3983085"/>
            <a:ext cx="4320000" cy="648000"/>
          </a:xfrm>
          <a:prstGeom prst="rect">
            <a:avLst/>
          </a:prstGeom>
          <a:noFill/>
          <a:ln>
            <a:noFill/>
          </a:ln>
        </p:spPr>
        <p:txBody>
          <a:bodyPr spcFirstLastPara="1" wrap="square" lIns="45725" tIns="22850" rIns="45725" bIns="22850" anchor="t" anchorCtr="0">
            <a:noAutofit/>
          </a:bodyPr>
          <a:lstStyle>
            <a:lvl1pPr marL="609585" marR="0" lvl="0" indent="-304792" algn="l" rtl="0">
              <a:lnSpc>
                <a:spcPct val="100000"/>
              </a:lnSpc>
              <a:spcBef>
                <a:spcPts val="667"/>
              </a:spcBef>
              <a:spcAft>
                <a:spcPts val="0"/>
              </a:spcAft>
              <a:buClr>
                <a:srgbClr val="595959"/>
              </a:buClr>
              <a:buSzPts val="1200"/>
              <a:buFont typeface="Arial"/>
              <a:buNone/>
              <a:defRPr sz="1600" b="0" i="0" u="none" strike="noStrike" cap="none">
                <a:solidFill>
                  <a:srgbClr val="595959"/>
                </a:solidFill>
                <a:latin typeface="Quattrocento Sans"/>
                <a:ea typeface="Quattrocento Sans"/>
                <a:cs typeface="Quattrocento Sans"/>
                <a:sym typeface="Quattrocento Sans"/>
              </a:defRPr>
            </a:lvl1pPr>
            <a:lvl2pPr marL="1219170" marR="0" lvl="1" indent="-380990" algn="l" rtl="0">
              <a:lnSpc>
                <a:spcPct val="130000"/>
              </a:lnSpc>
              <a:spcBef>
                <a:spcPts val="667"/>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2pPr>
            <a:lvl3pPr marL="1828754" marR="0" lvl="2"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3pPr>
            <a:lvl4pPr marL="2438339" marR="0" lvl="3"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4pPr>
            <a:lvl5pPr marL="3047924" marR="0" lvl="4"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5pPr>
            <a:lvl6pPr marL="3657509" marR="0" lvl="5"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6pPr>
            <a:lvl7pPr marL="4267093" marR="0" lvl="6"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7pPr>
            <a:lvl8pPr marL="4876678" marR="0" lvl="7"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8pPr>
            <a:lvl9pPr marL="5486263" marR="0" lvl="8"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9pPr>
          </a:lstStyle>
          <a:p>
            <a:endParaRPr/>
          </a:p>
        </p:txBody>
      </p:sp>
      <p:sp>
        <p:nvSpPr>
          <p:cNvPr id="133" name="Google Shape;133;p23"/>
          <p:cNvSpPr txBox="1">
            <a:spLocks noGrp="1"/>
          </p:cNvSpPr>
          <p:nvPr>
            <p:ph type="body" idx="3"/>
          </p:nvPr>
        </p:nvSpPr>
        <p:spPr>
          <a:xfrm>
            <a:off x="7294815" y="2924377"/>
            <a:ext cx="4320000" cy="648000"/>
          </a:xfrm>
          <a:prstGeom prst="rect">
            <a:avLst/>
          </a:prstGeom>
          <a:noFill/>
          <a:ln>
            <a:noFill/>
          </a:ln>
        </p:spPr>
        <p:txBody>
          <a:bodyPr spcFirstLastPara="1" wrap="square" lIns="45725" tIns="22850" rIns="45725" bIns="22850" anchor="t" anchorCtr="0">
            <a:noAutofit/>
          </a:bodyPr>
          <a:lstStyle>
            <a:lvl1pPr marL="609585" marR="0" lvl="0" indent="-304792" algn="l" rtl="0">
              <a:lnSpc>
                <a:spcPct val="100000"/>
              </a:lnSpc>
              <a:spcBef>
                <a:spcPts val="667"/>
              </a:spcBef>
              <a:spcAft>
                <a:spcPts val="0"/>
              </a:spcAft>
              <a:buClr>
                <a:srgbClr val="595959"/>
              </a:buClr>
              <a:buSzPts val="1200"/>
              <a:buFont typeface="Arial"/>
              <a:buNone/>
              <a:defRPr sz="1600" b="0" i="0" u="none" strike="noStrike" cap="none">
                <a:solidFill>
                  <a:srgbClr val="595959"/>
                </a:solidFill>
                <a:latin typeface="Quattrocento Sans"/>
                <a:ea typeface="Quattrocento Sans"/>
                <a:cs typeface="Quattrocento Sans"/>
                <a:sym typeface="Quattrocento Sans"/>
              </a:defRPr>
            </a:lvl1pPr>
            <a:lvl2pPr marL="1219170" marR="0" lvl="1" indent="-380990" algn="l" rtl="0">
              <a:lnSpc>
                <a:spcPct val="130000"/>
              </a:lnSpc>
              <a:spcBef>
                <a:spcPts val="667"/>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2pPr>
            <a:lvl3pPr marL="1828754" marR="0" lvl="2"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3pPr>
            <a:lvl4pPr marL="2438339" marR="0" lvl="3"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4pPr>
            <a:lvl5pPr marL="3047924" marR="0" lvl="4"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5pPr>
            <a:lvl6pPr marL="3657509" marR="0" lvl="5"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6pPr>
            <a:lvl7pPr marL="4267093" marR="0" lvl="6"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7pPr>
            <a:lvl8pPr marL="4876678" marR="0" lvl="7"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8pPr>
            <a:lvl9pPr marL="5486263" marR="0" lvl="8"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9pPr>
          </a:lstStyle>
          <a:p>
            <a:endParaRPr/>
          </a:p>
        </p:txBody>
      </p:sp>
      <p:sp>
        <p:nvSpPr>
          <p:cNvPr id="134" name="Google Shape;134;p23"/>
          <p:cNvSpPr txBox="1">
            <a:spLocks noGrp="1"/>
          </p:cNvSpPr>
          <p:nvPr>
            <p:ph type="body" idx="4"/>
          </p:nvPr>
        </p:nvSpPr>
        <p:spPr>
          <a:xfrm>
            <a:off x="1642676" y="5105664"/>
            <a:ext cx="4320000" cy="648000"/>
          </a:xfrm>
          <a:prstGeom prst="rect">
            <a:avLst/>
          </a:prstGeom>
          <a:noFill/>
          <a:ln>
            <a:noFill/>
          </a:ln>
        </p:spPr>
        <p:txBody>
          <a:bodyPr spcFirstLastPara="1" wrap="square" lIns="45725" tIns="22850" rIns="45725" bIns="22850" anchor="t" anchorCtr="0">
            <a:noAutofit/>
          </a:bodyPr>
          <a:lstStyle>
            <a:lvl1pPr marL="609585" marR="0" lvl="0" indent="-304792" algn="l" rtl="0">
              <a:lnSpc>
                <a:spcPct val="100000"/>
              </a:lnSpc>
              <a:spcBef>
                <a:spcPts val="667"/>
              </a:spcBef>
              <a:spcAft>
                <a:spcPts val="0"/>
              </a:spcAft>
              <a:buClr>
                <a:srgbClr val="595959"/>
              </a:buClr>
              <a:buSzPts val="1200"/>
              <a:buFont typeface="Arial"/>
              <a:buNone/>
              <a:defRPr sz="1600" b="0" i="0" u="none" strike="noStrike" cap="none">
                <a:solidFill>
                  <a:srgbClr val="595959"/>
                </a:solidFill>
                <a:latin typeface="Quattrocento Sans"/>
                <a:ea typeface="Quattrocento Sans"/>
                <a:cs typeface="Quattrocento Sans"/>
                <a:sym typeface="Quattrocento Sans"/>
              </a:defRPr>
            </a:lvl1pPr>
            <a:lvl2pPr marL="1219170" marR="0" lvl="1" indent="-380990" algn="l" rtl="0">
              <a:lnSpc>
                <a:spcPct val="130000"/>
              </a:lnSpc>
              <a:spcBef>
                <a:spcPts val="667"/>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2pPr>
            <a:lvl3pPr marL="1828754" marR="0" lvl="2"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3pPr>
            <a:lvl4pPr marL="2438339" marR="0" lvl="3"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4pPr>
            <a:lvl5pPr marL="3047924" marR="0" lvl="4"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5pPr>
            <a:lvl6pPr marL="3657509" marR="0" lvl="5"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6pPr>
            <a:lvl7pPr marL="4267093" marR="0" lvl="6"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7pPr>
            <a:lvl8pPr marL="4876678" marR="0" lvl="7"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8pPr>
            <a:lvl9pPr marL="5486263" marR="0" lvl="8"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9pPr>
          </a:lstStyle>
          <a:p>
            <a:endParaRPr/>
          </a:p>
        </p:txBody>
      </p:sp>
      <p:sp>
        <p:nvSpPr>
          <p:cNvPr id="135" name="Google Shape;135;p23"/>
          <p:cNvSpPr txBox="1">
            <a:spLocks noGrp="1"/>
          </p:cNvSpPr>
          <p:nvPr>
            <p:ph type="body" idx="5"/>
          </p:nvPr>
        </p:nvSpPr>
        <p:spPr>
          <a:xfrm>
            <a:off x="1642676" y="4021973"/>
            <a:ext cx="4320000" cy="648000"/>
          </a:xfrm>
          <a:prstGeom prst="rect">
            <a:avLst/>
          </a:prstGeom>
          <a:noFill/>
          <a:ln>
            <a:noFill/>
          </a:ln>
        </p:spPr>
        <p:txBody>
          <a:bodyPr spcFirstLastPara="1" wrap="square" lIns="45725" tIns="22850" rIns="45725" bIns="22850" anchor="t" anchorCtr="0">
            <a:noAutofit/>
          </a:bodyPr>
          <a:lstStyle>
            <a:lvl1pPr marL="609585" marR="0" lvl="0" indent="-304792" algn="l" rtl="0">
              <a:lnSpc>
                <a:spcPct val="100000"/>
              </a:lnSpc>
              <a:spcBef>
                <a:spcPts val="667"/>
              </a:spcBef>
              <a:spcAft>
                <a:spcPts val="0"/>
              </a:spcAft>
              <a:buClr>
                <a:srgbClr val="595959"/>
              </a:buClr>
              <a:buSzPts val="1200"/>
              <a:buFont typeface="Arial"/>
              <a:buNone/>
              <a:defRPr sz="1600" b="0" i="0" u="none" strike="noStrike" cap="none">
                <a:solidFill>
                  <a:srgbClr val="595959"/>
                </a:solidFill>
                <a:latin typeface="Quattrocento Sans"/>
                <a:ea typeface="Quattrocento Sans"/>
                <a:cs typeface="Quattrocento Sans"/>
                <a:sym typeface="Quattrocento Sans"/>
              </a:defRPr>
            </a:lvl1pPr>
            <a:lvl2pPr marL="1219170" marR="0" lvl="1" indent="-380990" algn="l" rtl="0">
              <a:lnSpc>
                <a:spcPct val="130000"/>
              </a:lnSpc>
              <a:spcBef>
                <a:spcPts val="667"/>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2pPr>
            <a:lvl3pPr marL="1828754" marR="0" lvl="2"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3pPr>
            <a:lvl4pPr marL="2438339" marR="0" lvl="3"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4pPr>
            <a:lvl5pPr marL="3047924" marR="0" lvl="4"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5pPr>
            <a:lvl6pPr marL="3657509" marR="0" lvl="5"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6pPr>
            <a:lvl7pPr marL="4267093" marR="0" lvl="6"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7pPr>
            <a:lvl8pPr marL="4876678" marR="0" lvl="7"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8pPr>
            <a:lvl9pPr marL="5486263" marR="0" lvl="8"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9pPr>
          </a:lstStyle>
          <a:p>
            <a:endParaRPr/>
          </a:p>
        </p:txBody>
      </p:sp>
      <p:sp>
        <p:nvSpPr>
          <p:cNvPr id="136" name="Google Shape;136;p23"/>
          <p:cNvSpPr txBox="1">
            <a:spLocks noGrp="1"/>
          </p:cNvSpPr>
          <p:nvPr>
            <p:ph type="body" idx="6"/>
          </p:nvPr>
        </p:nvSpPr>
        <p:spPr>
          <a:xfrm>
            <a:off x="1643543" y="2934895"/>
            <a:ext cx="4320000" cy="648000"/>
          </a:xfrm>
          <a:prstGeom prst="rect">
            <a:avLst/>
          </a:prstGeom>
          <a:noFill/>
          <a:ln>
            <a:noFill/>
          </a:ln>
        </p:spPr>
        <p:txBody>
          <a:bodyPr spcFirstLastPara="1" wrap="square" lIns="45725" tIns="22850" rIns="45725" bIns="22850" anchor="t" anchorCtr="0">
            <a:noAutofit/>
          </a:bodyPr>
          <a:lstStyle>
            <a:lvl1pPr marL="609585" marR="0" lvl="0" indent="-304792" algn="l" rtl="0">
              <a:lnSpc>
                <a:spcPct val="100000"/>
              </a:lnSpc>
              <a:spcBef>
                <a:spcPts val="667"/>
              </a:spcBef>
              <a:spcAft>
                <a:spcPts val="0"/>
              </a:spcAft>
              <a:buClr>
                <a:srgbClr val="595959"/>
              </a:buClr>
              <a:buSzPts val="1200"/>
              <a:buFont typeface="Arial"/>
              <a:buNone/>
              <a:defRPr sz="1600" b="0" i="0" u="none" strike="noStrike" cap="none">
                <a:solidFill>
                  <a:srgbClr val="595959"/>
                </a:solidFill>
                <a:latin typeface="Quattrocento Sans"/>
                <a:ea typeface="Quattrocento Sans"/>
                <a:cs typeface="Quattrocento Sans"/>
                <a:sym typeface="Quattrocento Sans"/>
              </a:defRPr>
            </a:lvl1pPr>
            <a:lvl2pPr marL="1219170" marR="0" lvl="1" indent="-380990" algn="l" rtl="0">
              <a:lnSpc>
                <a:spcPct val="130000"/>
              </a:lnSpc>
              <a:spcBef>
                <a:spcPts val="667"/>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2pPr>
            <a:lvl3pPr marL="1828754" marR="0" lvl="2"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3pPr>
            <a:lvl4pPr marL="2438339" marR="0" lvl="3"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4pPr>
            <a:lvl5pPr marL="3047924" marR="0" lvl="4"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5pPr>
            <a:lvl6pPr marL="3657509" marR="0" lvl="5"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6pPr>
            <a:lvl7pPr marL="4267093" marR="0" lvl="6"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7pPr>
            <a:lvl8pPr marL="4876678" marR="0" lvl="7"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8pPr>
            <a:lvl9pPr marL="5486263" marR="0" lvl="8"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9pPr>
          </a:lstStyle>
          <a:p>
            <a:endParaRPr/>
          </a:p>
        </p:txBody>
      </p:sp>
      <p:sp>
        <p:nvSpPr>
          <p:cNvPr id="137" name="Google Shape;137;p23"/>
          <p:cNvSpPr txBox="1">
            <a:spLocks noGrp="1"/>
          </p:cNvSpPr>
          <p:nvPr>
            <p:ph type="body" idx="7"/>
          </p:nvPr>
        </p:nvSpPr>
        <p:spPr>
          <a:xfrm>
            <a:off x="796427" y="2017528"/>
            <a:ext cx="10530400" cy="669600"/>
          </a:xfrm>
          <a:prstGeom prst="rect">
            <a:avLst/>
          </a:prstGeom>
          <a:noFill/>
          <a:ln>
            <a:noFill/>
          </a:ln>
        </p:spPr>
        <p:txBody>
          <a:bodyPr spcFirstLastPara="1" wrap="square" lIns="45725" tIns="22850" rIns="45725" bIns="22850" anchor="t" anchorCtr="0">
            <a:noAutofit/>
          </a:bodyPr>
          <a:lstStyle>
            <a:lvl1pPr marL="609585" marR="0" lvl="0" indent="-304792" algn="l" rtl="0">
              <a:lnSpc>
                <a:spcPct val="130000"/>
              </a:lnSpc>
              <a:spcBef>
                <a:spcPts val="1067"/>
              </a:spcBef>
              <a:spcAft>
                <a:spcPts val="0"/>
              </a:spcAft>
              <a:buClr>
                <a:srgbClr val="595959"/>
              </a:buClr>
              <a:buSzPts val="1200"/>
              <a:buFont typeface="Arial"/>
              <a:buNone/>
              <a:defRPr sz="1600" b="0" i="0" u="none" strike="noStrike" cap="none">
                <a:solidFill>
                  <a:srgbClr val="595959"/>
                </a:solidFill>
                <a:latin typeface="Arial"/>
                <a:ea typeface="Arial"/>
                <a:cs typeface="Arial"/>
                <a:sym typeface="Arial"/>
              </a:defRPr>
            </a:lvl1pPr>
            <a:lvl2pPr marL="1219170" marR="0" lvl="1"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2pPr>
            <a:lvl3pPr marL="1828754" marR="0" lvl="2"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3pPr>
            <a:lvl4pPr marL="2438339" marR="0" lvl="3"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4pPr>
            <a:lvl5pPr marL="3047924" marR="0" lvl="4" indent="-380990" algn="l" rtl="0">
              <a:lnSpc>
                <a:spcPct val="130000"/>
              </a:lnSpc>
              <a:spcBef>
                <a:spcPts val="533"/>
              </a:spcBef>
              <a:spcAft>
                <a:spcPts val="0"/>
              </a:spcAft>
              <a:buClr>
                <a:srgbClr val="595959"/>
              </a:buClr>
              <a:buSzPts val="900"/>
              <a:buFont typeface="Arial"/>
              <a:buChar char="○"/>
              <a:defRPr sz="933" b="0" i="0" u="none" strike="noStrike" cap="none">
                <a:solidFill>
                  <a:srgbClr val="000000"/>
                </a:solidFill>
                <a:latin typeface="Arial"/>
                <a:ea typeface="Arial"/>
                <a:cs typeface="Arial"/>
                <a:sym typeface="Arial"/>
              </a:defRPr>
            </a:lvl5pPr>
            <a:lvl6pPr marL="3657509" marR="0" lvl="5"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6pPr>
            <a:lvl7pPr marL="4267093" marR="0" lvl="6"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7pPr>
            <a:lvl8pPr marL="4876678" marR="0" lvl="7"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8pPr>
            <a:lvl9pPr marL="5486263" marR="0" lvl="8" indent="-380990" algn="l" rtl="0">
              <a:lnSpc>
                <a:spcPct val="90000"/>
              </a:lnSpc>
              <a:spcBef>
                <a:spcPts val="533"/>
              </a:spcBef>
              <a:spcAft>
                <a:spcPts val="0"/>
              </a:spcAft>
              <a:buClr>
                <a:schemeClr val="dk1"/>
              </a:buClr>
              <a:buSzPts val="900"/>
              <a:buFont typeface="Arial"/>
              <a:buChar char="■"/>
              <a:defRPr sz="933" b="0" i="0" u="none" strike="noStrike" cap="none">
                <a:solidFill>
                  <a:srgbClr val="000000"/>
                </a:solidFill>
                <a:latin typeface="Arial"/>
                <a:ea typeface="Arial"/>
                <a:cs typeface="Arial"/>
                <a:sym typeface="Arial"/>
              </a:defRPr>
            </a:lvl9pPr>
          </a:lstStyle>
          <a:p>
            <a:endParaRPr/>
          </a:p>
        </p:txBody>
      </p:sp>
      <p:sp>
        <p:nvSpPr>
          <p:cNvPr id="138" name="Google Shape;138;p23"/>
          <p:cNvSpPr txBox="1">
            <a:spLocks noGrp="1"/>
          </p:cNvSpPr>
          <p:nvPr>
            <p:ph type="title"/>
          </p:nvPr>
        </p:nvSpPr>
        <p:spPr>
          <a:xfrm>
            <a:off x="796427" y="120645"/>
            <a:ext cx="10557600" cy="1136800"/>
          </a:xfrm>
          <a:prstGeom prst="rect">
            <a:avLst/>
          </a:prstGeom>
          <a:noFill/>
          <a:ln>
            <a:noFill/>
          </a:ln>
        </p:spPr>
        <p:txBody>
          <a:bodyPr spcFirstLastPara="1" wrap="square" lIns="45725" tIns="22850" rIns="45725" bIns="22850" anchor="b" anchorCtr="0">
            <a:noAutofit/>
          </a:bodyPr>
          <a:lstStyle>
            <a:lvl1pPr marR="0" lvl="0" algn="l" rtl="0">
              <a:lnSpc>
                <a:spcPct val="90000"/>
              </a:lnSpc>
              <a:spcBef>
                <a:spcPts val="0"/>
              </a:spcBef>
              <a:spcAft>
                <a:spcPts val="0"/>
              </a:spcAft>
              <a:buClr>
                <a:srgbClr val="3F3F3F"/>
              </a:buClr>
              <a:buSzPts val="2400"/>
              <a:buFont typeface="Open Sans"/>
              <a:buChar char="●"/>
              <a:defRPr sz="3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700"/>
              <a:buFont typeface="Arial"/>
              <a:buNone/>
              <a:defRPr sz="933"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700"/>
              <a:buFont typeface="Arial"/>
              <a:buNone/>
              <a:defRPr sz="933"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700"/>
              <a:buFont typeface="Arial"/>
              <a:buNone/>
              <a:defRPr sz="933"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700"/>
              <a:buFont typeface="Arial"/>
              <a:buNone/>
              <a:defRPr sz="933"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700"/>
              <a:buFont typeface="Arial"/>
              <a:buNone/>
              <a:defRPr sz="933"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700"/>
              <a:buFont typeface="Arial"/>
              <a:buNone/>
              <a:defRPr sz="933"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700"/>
              <a:buFont typeface="Arial"/>
              <a:buNone/>
              <a:defRPr sz="933"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700"/>
              <a:buFont typeface="Arial"/>
              <a:buNone/>
              <a:defRPr sz="933"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7516756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6-Picture Grid">
  <p:cSld name="1_6-Picture Grid">
    <p:spTree>
      <p:nvGrpSpPr>
        <p:cNvPr id="1" name="Shape 79"/>
        <p:cNvGrpSpPr/>
        <p:nvPr/>
      </p:nvGrpSpPr>
      <p:grpSpPr>
        <a:xfrm>
          <a:off x="0" y="0"/>
          <a:ext cx="0" cy="0"/>
          <a:chOff x="0" y="0"/>
          <a:chExt cx="0" cy="0"/>
        </a:xfrm>
      </p:grpSpPr>
      <p:sp>
        <p:nvSpPr>
          <p:cNvPr id="81" name="Google Shape;81;g2c097dac171_0_74"/>
          <p:cNvSpPr>
            <a:spLocks noGrp="1"/>
          </p:cNvSpPr>
          <p:nvPr>
            <p:ph type="pic" idx="2"/>
          </p:nvPr>
        </p:nvSpPr>
        <p:spPr>
          <a:xfrm>
            <a:off x="1143000" y="4217096"/>
            <a:ext cx="3391000" cy="2260000"/>
          </a:xfrm>
          <a:prstGeom prst="rect">
            <a:avLst/>
          </a:prstGeom>
          <a:solidFill>
            <a:srgbClr val="B3B3B3"/>
          </a:solidFill>
          <a:ln>
            <a:noFill/>
          </a:ln>
        </p:spPr>
      </p:sp>
      <p:sp>
        <p:nvSpPr>
          <p:cNvPr id="82" name="Google Shape;82;g2c097dac171_0_74"/>
          <p:cNvSpPr>
            <a:spLocks noGrp="1"/>
          </p:cNvSpPr>
          <p:nvPr>
            <p:ph type="pic" idx="3"/>
          </p:nvPr>
        </p:nvSpPr>
        <p:spPr>
          <a:xfrm>
            <a:off x="1143000" y="1722120"/>
            <a:ext cx="3391000" cy="2263200"/>
          </a:xfrm>
          <a:prstGeom prst="rect">
            <a:avLst/>
          </a:prstGeom>
          <a:solidFill>
            <a:srgbClr val="B3B3B3"/>
          </a:solidFill>
          <a:ln>
            <a:noFill/>
          </a:ln>
        </p:spPr>
      </p:sp>
      <p:sp>
        <p:nvSpPr>
          <p:cNvPr id="83" name="Google Shape;83;g2c097dac171_0_74"/>
          <p:cNvSpPr>
            <a:spLocks noGrp="1"/>
          </p:cNvSpPr>
          <p:nvPr>
            <p:ph type="pic" idx="4"/>
          </p:nvPr>
        </p:nvSpPr>
        <p:spPr>
          <a:xfrm>
            <a:off x="4781550" y="4217096"/>
            <a:ext cx="3391000" cy="2260000"/>
          </a:xfrm>
          <a:prstGeom prst="rect">
            <a:avLst/>
          </a:prstGeom>
          <a:solidFill>
            <a:srgbClr val="B3B3B3"/>
          </a:solidFill>
          <a:ln>
            <a:noFill/>
          </a:ln>
        </p:spPr>
      </p:sp>
      <p:sp>
        <p:nvSpPr>
          <p:cNvPr id="84" name="Google Shape;84;g2c097dac171_0_74"/>
          <p:cNvSpPr>
            <a:spLocks noGrp="1"/>
          </p:cNvSpPr>
          <p:nvPr>
            <p:ph type="pic" idx="5"/>
          </p:nvPr>
        </p:nvSpPr>
        <p:spPr>
          <a:xfrm>
            <a:off x="4781550" y="1722120"/>
            <a:ext cx="3391000" cy="2263200"/>
          </a:xfrm>
          <a:prstGeom prst="rect">
            <a:avLst/>
          </a:prstGeom>
          <a:solidFill>
            <a:srgbClr val="B3B3B3"/>
          </a:solidFill>
          <a:ln>
            <a:noFill/>
          </a:ln>
        </p:spPr>
      </p:sp>
      <p:sp>
        <p:nvSpPr>
          <p:cNvPr id="85" name="Google Shape;85;g2c097dac171_0_74"/>
          <p:cNvSpPr>
            <a:spLocks noGrp="1"/>
          </p:cNvSpPr>
          <p:nvPr>
            <p:ph type="pic" idx="6"/>
          </p:nvPr>
        </p:nvSpPr>
        <p:spPr>
          <a:xfrm>
            <a:off x="8420100" y="4217096"/>
            <a:ext cx="3391000" cy="2260000"/>
          </a:xfrm>
          <a:prstGeom prst="rect">
            <a:avLst/>
          </a:prstGeom>
          <a:solidFill>
            <a:srgbClr val="B3B3B3"/>
          </a:solidFill>
          <a:ln>
            <a:noFill/>
          </a:ln>
        </p:spPr>
      </p:sp>
      <p:sp>
        <p:nvSpPr>
          <p:cNvPr id="86" name="Google Shape;86;g2c097dac171_0_74"/>
          <p:cNvSpPr>
            <a:spLocks noGrp="1"/>
          </p:cNvSpPr>
          <p:nvPr>
            <p:ph type="pic" idx="7"/>
          </p:nvPr>
        </p:nvSpPr>
        <p:spPr>
          <a:xfrm>
            <a:off x="8420100" y="1722120"/>
            <a:ext cx="3391000" cy="2263200"/>
          </a:xfrm>
          <a:prstGeom prst="rect">
            <a:avLst/>
          </a:prstGeom>
          <a:solidFill>
            <a:srgbClr val="B3B3B3"/>
          </a:solidFill>
          <a:ln>
            <a:noFill/>
          </a:ln>
        </p:spPr>
      </p:sp>
      <p:sp>
        <p:nvSpPr>
          <p:cNvPr id="87" name="Google Shape;87;g2c097dac171_0_74"/>
          <p:cNvSpPr txBox="1">
            <a:spLocks noGrp="1"/>
          </p:cNvSpPr>
          <p:nvPr>
            <p:ph type="body" idx="1"/>
          </p:nvPr>
        </p:nvSpPr>
        <p:spPr>
          <a:xfrm>
            <a:off x="1143000" y="3299460"/>
            <a:ext cx="3391000" cy="6858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815" marR="0" lvl="0" indent="-152408" algn="l" rtl="0">
              <a:lnSpc>
                <a:spcPct val="90000"/>
              </a:lnSpc>
              <a:spcBef>
                <a:spcPts val="1000"/>
              </a:spcBef>
              <a:spcAft>
                <a:spcPts val="0"/>
              </a:spcAft>
              <a:buClr>
                <a:schemeClr val="lt1"/>
              </a:buClr>
              <a:buSzPts val="1900"/>
              <a:buFont typeface="Arial"/>
              <a:buNone/>
              <a:defRPr sz="1267" b="1" i="0" u="none" strike="noStrike" cap="none">
                <a:solidFill>
                  <a:schemeClr val="lt1"/>
                </a:solidFill>
                <a:latin typeface="Arial"/>
                <a:ea typeface="Arial"/>
                <a:cs typeface="Arial"/>
                <a:sym typeface="Arial"/>
              </a:defRPr>
            </a:lvl1pPr>
            <a:lvl2pPr marL="609630" marR="0" lvl="1"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446" marR="0" lvl="2"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261" marR="0" lvl="3"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4076" marR="0" lvl="4"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891" marR="0" lvl="5"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707" marR="0" lvl="6"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522" marR="0" lvl="7"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337" marR="0" lvl="8"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8" name="Google Shape;88;g2c097dac171_0_74"/>
          <p:cNvSpPr txBox="1">
            <a:spLocks noGrp="1"/>
          </p:cNvSpPr>
          <p:nvPr>
            <p:ph type="body" idx="8"/>
          </p:nvPr>
        </p:nvSpPr>
        <p:spPr>
          <a:xfrm>
            <a:off x="1143000" y="5791200"/>
            <a:ext cx="3391000" cy="6858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815" marR="0" lvl="0" indent="-152408" algn="l" rtl="0">
              <a:lnSpc>
                <a:spcPct val="90000"/>
              </a:lnSpc>
              <a:spcBef>
                <a:spcPts val="1000"/>
              </a:spcBef>
              <a:spcAft>
                <a:spcPts val="0"/>
              </a:spcAft>
              <a:buClr>
                <a:schemeClr val="lt1"/>
              </a:buClr>
              <a:buSzPts val="1900"/>
              <a:buFont typeface="Arial"/>
              <a:buNone/>
              <a:defRPr sz="1267" b="1" i="0" u="none" strike="noStrike" cap="none">
                <a:solidFill>
                  <a:schemeClr val="lt1"/>
                </a:solidFill>
                <a:latin typeface="Arial"/>
                <a:ea typeface="Arial"/>
                <a:cs typeface="Arial"/>
                <a:sym typeface="Arial"/>
              </a:defRPr>
            </a:lvl1pPr>
            <a:lvl2pPr marL="609630" marR="0" lvl="1"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446" marR="0" lvl="2"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261" marR="0" lvl="3"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4076" marR="0" lvl="4"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891" marR="0" lvl="5"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707" marR="0" lvl="6"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522" marR="0" lvl="7"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337" marR="0" lvl="8"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9" name="Google Shape;89;g2c097dac171_0_74"/>
          <p:cNvSpPr txBox="1">
            <a:spLocks noGrp="1"/>
          </p:cNvSpPr>
          <p:nvPr>
            <p:ph type="body" idx="9"/>
          </p:nvPr>
        </p:nvSpPr>
        <p:spPr>
          <a:xfrm>
            <a:off x="4781550" y="3299460"/>
            <a:ext cx="3391000" cy="6858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815" marR="0" lvl="0" indent="-152408" algn="l" rtl="0">
              <a:lnSpc>
                <a:spcPct val="90000"/>
              </a:lnSpc>
              <a:spcBef>
                <a:spcPts val="1000"/>
              </a:spcBef>
              <a:spcAft>
                <a:spcPts val="0"/>
              </a:spcAft>
              <a:buClr>
                <a:schemeClr val="lt1"/>
              </a:buClr>
              <a:buSzPts val="1900"/>
              <a:buFont typeface="Arial"/>
              <a:buNone/>
              <a:defRPr sz="1267" b="1" i="0" u="none" strike="noStrike" cap="none">
                <a:solidFill>
                  <a:schemeClr val="lt1"/>
                </a:solidFill>
                <a:latin typeface="Arial"/>
                <a:ea typeface="Arial"/>
                <a:cs typeface="Arial"/>
                <a:sym typeface="Arial"/>
              </a:defRPr>
            </a:lvl1pPr>
            <a:lvl2pPr marL="609630" marR="0" lvl="1"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446" marR="0" lvl="2"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261" marR="0" lvl="3"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4076" marR="0" lvl="4"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891" marR="0" lvl="5"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707" marR="0" lvl="6"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522" marR="0" lvl="7"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337" marR="0" lvl="8"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0" name="Google Shape;90;g2c097dac171_0_74"/>
          <p:cNvSpPr txBox="1">
            <a:spLocks noGrp="1"/>
          </p:cNvSpPr>
          <p:nvPr>
            <p:ph type="body" idx="13"/>
          </p:nvPr>
        </p:nvSpPr>
        <p:spPr>
          <a:xfrm>
            <a:off x="4781550" y="5791200"/>
            <a:ext cx="3391000" cy="6858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815" marR="0" lvl="0" indent="-152408" algn="l" rtl="0">
              <a:lnSpc>
                <a:spcPct val="90000"/>
              </a:lnSpc>
              <a:spcBef>
                <a:spcPts val="1000"/>
              </a:spcBef>
              <a:spcAft>
                <a:spcPts val="0"/>
              </a:spcAft>
              <a:buClr>
                <a:schemeClr val="lt1"/>
              </a:buClr>
              <a:buSzPts val="1900"/>
              <a:buFont typeface="Arial"/>
              <a:buNone/>
              <a:defRPr sz="1267" b="1" i="0" u="none" strike="noStrike" cap="none">
                <a:solidFill>
                  <a:schemeClr val="lt1"/>
                </a:solidFill>
                <a:latin typeface="Arial"/>
                <a:ea typeface="Arial"/>
                <a:cs typeface="Arial"/>
                <a:sym typeface="Arial"/>
              </a:defRPr>
            </a:lvl1pPr>
            <a:lvl2pPr marL="609630" marR="0" lvl="1"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446" marR="0" lvl="2"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261" marR="0" lvl="3"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4076" marR="0" lvl="4"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891" marR="0" lvl="5"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707" marR="0" lvl="6"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522" marR="0" lvl="7"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337" marR="0" lvl="8"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1" name="Google Shape;91;g2c097dac171_0_74"/>
          <p:cNvSpPr txBox="1">
            <a:spLocks noGrp="1"/>
          </p:cNvSpPr>
          <p:nvPr>
            <p:ph type="body" idx="14"/>
          </p:nvPr>
        </p:nvSpPr>
        <p:spPr>
          <a:xfrm>
            <a:off x="8420100" y="3299460"/>
            <a:ext cx="3391000" cy="6858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815" marR="0" lvl="0" indent="-152408" algn="l" rtl="0">
              <a:lnSpc>
                <a:spcPct val="90000"/>
              </a:lnSpc>
              <a:spcBef>
                <a:spcPts val="1000"/>
              </a:spcBef>
              <a:spcAft>
                <a:spcPts val="0"/>
              </a:spcAft>
              <a:buClr>
                <a:schemeClr val="lt1"/>
              </a:buClr>
              <a:buSzPts val="1900"/>
              <a:buFont typeface="Arial"/>
              <a:buNone/>
              <a:defRPr sz="1267" b="1" i="0" u="none" strike="noStrike" cap="none">
                <a:solidFill>
                  <a:schemeClr val="lt1"/>
                </a:solidFill>
                <a:latin typeface="Arial"/>
                <a:ea typeface="Arial"/>
                <a:cs typeface="Arial"/>
                <a:sym typeface="Arial"/>
              </a:defRPr>
            </a:lvl1pPr>
            <a:lvl2pPr marL="609630" marR="0" lvl="1"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446" marR="0" lvl="2"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261" marR="0" lvl="3"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4076" marR="0" lvl="4"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891" marR="0" lvl="5"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707" marR="0" lvl="6"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522" marR="0" lvl="7"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337" marR="0" lvl="8"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2" name="Google Shape;92;g2c097dac171_0_74"/>
          <p:cNvSpPr txBox="1">
            <a:spLocks noGrp="1"/>
          </p:cNvSpPr>
          <p:nvPr>
            <p:ph type="body" idx="15"/>
          </p:nvPr>
        </p:nvSpPr>
        <p:spPr>
          <a:xfrm>
            <a:off x="8420100" y="5791200"/>
            <a:ext cx="3391000" cy="685800"/>
          </a:xfrm>
          <a:prstGeom prst="rect">
            <a:avLst/>
          </a:prstGeom>
          <a:gradFill>
            <a:gsLst>
              <a:gs pos="0">
                <a:srgbClr val="000000">
                  <a:alpha val="0"/>
                </a:srgbClr>
              </a:gs>
              <a:gs pos="100000">
                <a:srgbClr val="000000"/>
              </a:gs>
            </a:gsLst>
            <a:lin ang="5400000" scaled="0"/>
          </a:gradFill>
          <a:ln>
            <a:noFill/>
          </a:ln>
        </p:spPr>
        <p:txBody>
          <a:bodyPr spcFirstLastPara="1" wrap="square" lIns="228600" tIns="228600" rIns="228600" bIns="228600" anchor="b" anchorCtr="0">
            <a:noAutofit/>
          </a:bodyPr>
          <a:lstStyle>
            <a:lvl1pPr marL="304815" marR="0" lvl="0" indent="-152408" algn="l" rtl="0">
              <a:lnSpc>
                <a:spcPct val="90000"/>
              </a:lnSpc>
              <a:spcBef>
                <a:spcPts val="1000"/>
              </a:spcBef>
              <a:spcAft>
                <a:spcPts val="0"/>
              </a:spcAft>
              <a:buClr>
                <a:schemeClr val="lt1"/>
              </a:buClr>
              <a:buSzPts val="1900"/>
              <a:buFont typeface="Arial"/>
              <a:buNone/>
              <a:defRPr sz="1267" b="1" i="0" u="none" strike="noStrike" cap="none">
                <a:solidFill>
                  <a:schemeClr val="lt1"/>
                </a:solidFill>
                <a:latin typeface="Arial"/>
                <a:ea typeface="Arial"/>
                <a:cs typeface="Arial"/>
                <a:sym typeface="Arial"/>
              </a:defRPr>
            </a:lvl1pPr>
            <a:lvl2pPr marL="609630" marR="0" lvl="1"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2pPr>
            <a:lvl3pPr marL="914446" marR="0" lvl="2"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3pPr>
            <a:lvl4pPr marL="1219261" marR="0" lvl="3"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4pPr>
            <a:lvl5pPr marL="1524076" marR="0" lvl="4" indent="-152408" algn="l" rtl="0">
              <a:lnSpc>
                <a:spcPct val="90000"/>
              </a:lnSpc>
              <a:spcBef>
                <a:spcPts val="533"/>
              </a:spcBef>
              <a:spcAft>
                <a:spcPts val="0"/>
              </a:spcAft>
              <a:buClr>
                <a:schemeClr val="dk1"/>
              </a:buClr>
              <a:buSzPts val="1800"/>
              <a:buFont typeface="Arial"/>
              <a:buNone/>
              <a:defRPr sz="1200" b="0" i="0" u="none" strike="noStrike" cap="none">
                <a:solidFill>
                  <a:schemeClr val="dk1"/>
                </a:solidFill>
                <a:latin typeface="Arial"/>
                <a:ea typeface="Arial"/>
                <a:cs typeface="Arial"/>
                <a:sym typeface="Arial"/>
              </a:defRPr>
            </a:lvl5pPr>
            <a:lvl6pPr marL="1828891" marR="0" lvl="5"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6pPr>
            <a:lvl7pPr marL="2133707" marR="0" lvl="6"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7pPr>
            <a:lvl8pPr marL="2438522" marR="0" lvl="7"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8pPr>
            <a:lvl9pPr marL="2743337" marR="0" lvl="8" indent="-266713" algn="l" rtl="0">
              <a:lnSpc>
                <a:spcPct val="90000"/>
              </a:lnSpc>
              <a:spcBef>
                <a:spcPts val="533"/>
              </a:spcBef>
              <a:spcAft>
                <a:spcPts val="0"/>
              </a:spcAft>
              <a:buClr>
                <a:schemeClr val="dk1"/>
              </a:buClr>
              <a:buSzPts val="27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3" name="Google Shape;93;g2c097dac171_0_74"/>
          <p:cNvSpPr txBox="1">
            <a:spLocks noGrp="1"/>
          </p:cNvSpPr>
          <p:nvPr>
            <p:ph type="sldNum" idx="12"/>
          </p:nvPr>
        </p:nvSpPr>
        <p:spPr>
          <a:xfrm>
            <a:off x="11661913" y="6477000"/>
            <a:ext cx="377600" cy="381000"/>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1000">
                <a:solidFill>
                  <a:srgbClr val="B3B3B3"/>
                </a:solidFill>
                <a:latin typeface="Arial"/>
                <a:ea typeface="Arial"/>
                <a:cs typeface="Arial"/>
                <a:sym typeface="Arial"/>
              </a:defRPr>
            </a:lvl1pPr>
            <a:lvl2pPr marL="0" marR="0" lvl="1" indent="0" algn="r" rtl="0">
              <a:spcBef>
                <a:spcPts val="0"/>
              </a:spcBef>
              <a:buNone/>
              <a:defRPr sz="1000">
                <a:solidFill>
                  <a:srgbClr val="B3B3B3"/>
                </a:solidFill>
                <a:latin typeface="Arial"/>
                <a:ea typeface="Arial"/>
                <a:cs typeface="Arial"/>
                <a:sym typeface="Arial"/>
              </a:defRPr>
            </a:lvl2pPr>
            <a:lvl3pPr marL="0" marR="0" lvl="2" indent="0" algn="r" rtl="0">
              <a:spcBef>
                <a:spcPts val="0"/>
              </a:spcBef>
              <a:buNone/>
              <a:defRPr sz="1000">
                <a:solidFill>
                  <a:srgbClr val="B3B3B3"/>
                </a:solidFill>
                <a:latin typeface="Arial"/>
                <a:ea typeface="Arial"/>
                <a:cs typeface="Arial"/>
                <a:sym typeface="Arial"/>
              </a:defRPr>
            </a:lvl3pPr>
            <a:lvl4pPr marL="0" marR="0" lvl="3" indent="0" algn="r" rtl="0">
              <a:spcBef>
                <a:spcPts val="0"/>
              </a:spcBef>
              <a:buNone/>
              <a:defRPr sz="1000">
                <a:solidFill>
                  <a:srgbClr val="B3B3B3"/>
                </a:solidFill>
                <a:latin typeface="Arial"/>
                <a:ea typeface="Arial"/>
                <a:cs typeface="Arial"/>
                <a:sym typeface="Arial"/>
              </a:defRPr>
            </a:lvl4pPr>
            <a:lvl5pPr marL="0" marR="0" lvl="4" indent="0" algn="r" rtl="0">
              <a:spcBef>
                <a:spcPts val="0"/>
              </a:spcBef>
              <a:buNone/>
              <a:defRPr sz="1000">
                <a:solidFill>
                  <a:srgbClr val="B3B3B3"/>
                </a:solidFill>
                <a:latin typeface="Arial"/>
                <a:ea typeface="Arial"/>
                <a:cs typeface="Arial"/>
                <a:sym typeface="Arial"/>
              </a:defRPr>
            </a:lvl5pPr>
            <a:lvl6pPr marL="0" marR="0" lvl="5" indent="0" algn="r" rtl="0">
              <a:spcBef>
                <a:spcPts val="0"/>
              </a:spcBef>
              <a:buNone/>
              <a:defRPr sz="1000">
                <a:solidFill>
                  <a:srgbClr val="B3B3B3"/>
                </a:solidFill>
                <a:latin typeface="Arial"/>
                <a:ea typeface="Arial"/>
                <a:cs typeface="Arial"/>
                <a:sym typeface="Arial"/>
              </a:defRPr>
            </a:lvl6pPr>
            <a:lvl7pPr marL="0" marR="0" lvl="6" indent="0" algn="r" rtl="0">
              <a:spcBef>
                <a:spcPts val="0"/>
              </a:spcBef>
              <a:buNone/>
              <a:defRPr sz="1000">
                <a:solidFill>
                  <a:srgbClr val="B3B3B3"/>
                </a:solidFill>
                <a:latin typeface="Arial"/>
                <a:ea typeface="Arial"/>
                <a:cs typeface="Arial"/>
                <a:sym typeface="Arial"/>
              </a:defRPr>
            </a:lvl7pPr>
            <a:lvl8pPr marL="0" marR="0" lvl="7" indent="0" algn="r" rtl="0">
              <a:spcBef>
                <a:spcPts val="0"/>
              </a:spcBef>
              <a:buNone/>
              <a:defRPr sz="1000">
                <a:solidFill>
                  <a:srgbClr val="B3B3B3"/>
                </a:solidFill>
                <a:latin typeface="Arial"/>
                <a:ea typeface="Arial"/>
                <a:cs typeface="Arial"/>
                <a:sym typeface="Arial"/>
              </a:defRPr>
            </a:lvl8pPr>
            <a:lvl9pPr marL="0" marR="0" lvl="8" indent="0" algn="r" rtl="0">
              <a:spcBef>
                <a:spcPts val="0"/>
              </a:spcBef>
              <a:buNone/>
              <a:defRPr sz="1000">
                <a:solidFill>
                  <a:srgbClr val="B3B3B3"/>
                </a:solidFill>
                <a:latin typeface="Arial"/>
                <a:ea typeface="Arial"/>
                <a:cs typeface="Arial"/>
                <a:sym typeface="Arial"/>
              </a:defRPr>
            </a:lvl9pPr>
          </a:lstStyle>
          <a:p>
            <a:fld id="{00000000-1234-1234-1234-123412341234}" type="slidenum">
              <a:rPr lang="en-US" smtClean="0"/>
              <a:pPr/>
              <a:t>‹#›</a:t>
            </a:fld>
            <a:endParaRPr lang="en-US"/>
          </a:p>
        </p:txBody>
      </p:sp>
      <p:sp>
        <p:nvSpPr>
          <p:cNvPr id="94" name="Google Shape;94;g2c097dac171_0_74"/>
          <p:cNvSpPr txBox="1">
            <a:spLocks noGrp="1"/>
          </p:cNvSpPr>
          <p:nvPr>
            <p:ph type="dt" idx="10"/>
          </p:nvPr>
        </p:nvSpPr>
        <p:spPr>
          <a:xfrm>
            <a:off x="8919507" y="6495963"/>
            <a:ext cx="2590000" cy="362000"/>
          </a:xfrm>
          <a:prstGeom prst="rect">
            <a:avLst/>
          </a:prstGeom>
          <a:noFill/>
          <a:ln>
            <a:noFill/>
          </a:ln>
        </p:spPr>
        <p:txBody>
          <a:bodyPr spcFirstLastPara="1" wrap="square" lIns="114275" tIns="57125" rIns="114275" bIns="57125" anchor="ctr" anchorCtr="0">
            <a:noAutofit/>
          </a:bodyPr>
          <a:lstStyle>
            <a:lvl1pPr marR="0" lvl="0" algn="r" rtl="0">
              <a:spcBef>
                <a:spcPts val="0"/>
              </a:spcBef>
              <a:spcAft>
                <a:spcPts val="0"/>
              </a:spcAft>
              <a:buSzPts val="1800"/>
              <a:buNone/>
              <a:defRPr sz="1000">
                <a:solidFill>
                  <a:srgbClr val="9C9C9E"/>
                </a:solidFill>
                <a:latin typeface="Arial"/>
                <a:ea typeface="Arial"/>
                <a:cs typeface="Arial"/>
                <a:sym typeface="Arial"/>
              </a:defRPr>
            </a:lvl1pPr>
            <a:lvl2pPr marR="0" lvl="1" algn="l" rtl="0">
              <a:spcBef>
                <a:spcPts val="0"/>
              </a:spcBef>
              <a:spcAft>
                <a:spcPts val="0"/>
              </a:spcAft>
              <a:buSzPts val="18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8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8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8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8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8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8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800"/>
              <a:buNone/>
              <a:defRPr sz="1800" b="0" i="0" u="none" strike="noStrike" cap="none">
                <a:solidFill>
                  <a:schemeClr val="dk1"/>
                </a:solidFill>
                <a:latin typeface="Arial"/>
                <a:ea typeface="Arial"/>
                <a:cs typeface="Arial"/>
                <a:sym typeface="Arial"/>
              </a:defRPr>
            </a:lvl9pPr>
          </a:lstStyle>
          <a:p>
            <a:endParaRPr/>
          </a:p>
        </p:txBody>
      </p:sp>
      <p:sp>
        <p:nvSpPr>
          <p:cNvPr id="95" name="Google Shape;95;g2c097dac171_0_74"/>
          <p:cNvSpPr txBox="1">
            <a:spLocks noGrp="1"/>
          </p:cNvSpPr>
          <p:nvPr>
            <p:ph type="ftr" idx="11"/>
          </p:nvPr>
        </p:nvSpPr>
        <p:spPr>
          <a:xfrm>
            <a:off x="774371" y="6477000"/>
            <a:ext cx="10006600" cy="365200"/>
          </a:xfrm>
          <a:prstGeom prst="rect">
            <a:avLst/>
          </a:prstGeom>
          <a:noFill/>
          <a:ln>
            <a:noFill/>
          </a:ln>
        </p:spPr>
        <p:txBody>
          <a:bodyPr spcFirstLastPara="1" wrap="square" lIns="114275" tIns="57125" rIns="114275" bIns="57125" anchor="ctr" anchorCtr="0">
            <a:noAutofit/>
          </a:bodyPr>
          <a:lstStyle>
            <a:lvl1pPr lvl="0" algn="ctr">
              <a:spcBef>
                <a:spcPts val="0"/>
              </a:spcBef>
              <a:spcAft>
                <a:spcPts val="0"/>
              </a:spcAft>
              <a:buSzPts val="1800"/>
              <a:buNone/>
              <a:defRPr sz="1000">
                <a:solidFill>
                  <a:srgbClr val="9C9C9E"/>
                </a:solidFill>
              </a:defRPr>
            </a:lvl1pPr>
            <a:lvl2pPr lvl="1" algn="l">
              <a:spcBef>
                <a:spcPts val="0"/>
              </a:spcBef>
              <a:spcAft>
                <a:spcPts val="0"/>
              </a:spcAft>
              <a:buSzPts val="1800"/>
              <a:buNone/>
              <a:defRPr/>
            </a:lvl2pPr>
            <a:lvl3pPr lvl="2" algn="l">
              <a:spcBef>
                <a:spcPts val="0"/>
              </a:spcBef>
              <a:spcAft>
                <a:spcPts val="0"/>
              </a:spcAft>
              <a:buSzPts val="1800"/>
              <a:buNone/>
              <a:defRPr/>
            </a:lvl3pPr>
            <a:lvl4pPr lvl="3" algn="l">
              <a:spcBef>
                <a:spcPts val="0"/>
              </a:spcBef>
              <a:spcAft>
                <a:spcPts val="0"/>
              </a:spcAft>
              <a:buSzPts val="1800"/>
              <a:buNone/>
              <a:defRPr/>
            </a:lvl4pPr>
            <a:lvl5pPr lvl="4" algn="l">
              <a:spcBef>
                <a:spcPts val="0"/>
              </a:spcBef>
              <a:spcAft>
                <a:spcPts val="0"/>
              </a:spcAft>
              <a:buSzPts val="1800"/>
              <a:buNone/>
              <a:defRPr/>
            </a:lvl5pPr>
            <a:lvl6pPr lvl="5" algn="l">
              <a:spcBef>
                <a:spcPts val="0"/>
              </a:spcBef>
              <a:spcAft>
                <a:spcPts val="0"/>
              </a:spcAft>
              <a:buSzPts val="1800"/>
              <a:buNone/>
              <a:defRPr/>
            </a:lvl6pPr>
            <a:lvl7pPr lvl="6" algn="l">
              <a:spcBef>
                <a:spcPts val="0"/>
              </a:spcBef>
              <a:spcAft>
                <a:spcPts val="0"/>
              </a:spcAft>
              <a:buSzPts val="1800"/>
              <a:buNone/>
              <a:defRPr/>
            </a:lvl7pPr>
            <a:lvl8pPr lvl="7" algn="l">
              <a:spcBef>
                <a:spcPts val="0"/>
              </a:spcBef>
              <a:spcAft>
                <a:spcPts val="0"/>
              </a:spcAft>
              <a:buSzPts val="1800"/>
              <a:buNone/>
              <a:defRPr/>
            </a:lvl8pPr>
            <a:lvl9pPr lvl="8" algn="l">
              <a:spcBef>
                <a:spcPts val="0"/>
              </a:spcBef>
              <a:spcAft>
                <a:spcPts val="0"/>
              </a:spcAft>
              <a:buSzPts val="1800"/>
              <a:buNone/>
              <a:defRPr/>
            </a:lvl9pPr>
          </a:lstStyle>
          <a:p>
            <a:endParaRPr/>
          </a:p>
        </p:txBody>
      </p:sp>
      <p:sp>
        <p:nvSpPr>
          <p:cNvPr id="96" name="Google Shape;96;g2c097dac171_0_74"/>
          <p:cNvSpPr txBox="1">
            <a:spLocks noGrp="1"/>
          </p:cNvSpPr>
          <p:nvPr>
            <p:ph type="title"/>
          </p:nvPr>
        </p:nvSpPr>
        <p:spPr>
          <a:xfrm>
            <a:off x="2667000" y="225777"/>
            <a:ext cx="9144000" cy="1092400"/>
          </a:xfrm>
          <a:prstGeom prst="rect">
            <a:avLst/>
          </a:prstGeom>
          <a:noFill/>
          <a:ln>
            <a:noFill/>
          </a:ln>
        </p:spPr>
        <p:txBody>
          <a:bodyPr spcFirstLastPara="1" wrap="square" lIns="0" tIns="57125" rIns="114275" bIns="57125" anchor="b" anchorCtr="0">
            <a:noAutofit/>
          </a:bodyPr>
          <a:lstStyle>
            <a:lvl1pPr marR="0" lvl="0" algn="l" rtl="0">
              <a:lnSpc>
                <a:spcPct val="90000"/>
              </a:lnSpc>
              <a:spcBef>
                <a:spcPts val="0"/>
              </a:spcBef>
              <a:spcAft>
                <a:spcPts val="0"/>
              </a:spcAft>
              <a:buClr>
                <a:schemeClr val="dk2"/>
              </a:buClr>
              <a:buSzPts val="4500"/>
              <a:buFont typeface="Arial"/>
              <a:buNone/>
              <a:defRPr sz="3000" b="1" i="0" u="none" strike="noStrike" cap="none">
                <a:solidFill>
                  <a:schemeClr val="dk2"/>
                </a:solidFill>
                <a:latin typeface="Arial"/>
                <a:ea typeface="Arial"/>
                <a:cs typeface="Arial"/>
                <a:sym typeface="Arial"/>
              </a:defRPr>
            </a:lvl1pPr>
            <a:lvl2pPr lvl="1">
              <a:spcBef>
                <a:spcPts val="0"/>
              </a:spcBef>
              <a:spcAft>
                <a:spcPts val="0"/>
              </a:spcAft>
              <a:buSzPts val="1800"/>
              <a:buNone/>
              <a:defRPr sz="1533"/>
            </a:lvl2pPr>
            <a:lvl3pPr lvl="2">
              <a:spcBef>
                <a:spcPts val="0"/>
              </a:spcBef>
              <a:spcAft>
                <a:spcPts val="0"/>
              </a:spcAft>
              <a:buSzPts val="1800"/>
              <a:buNone/>
              <a:defRPr sz="1533"/>
            </a:lvl3pPr>
            <a:lvl4pPr lvl="3">
              <a:spcBef>
                <a:spcPts val="0"/>
              </a:spcBef>
              <a:spcAft>
                <a:spcPts val="0"/>
              </a:spcAft>
              <a:buSzPts val="1800"/>
              <a:buNone/>
              <a:defRPr sz="1533"/>
            </a:lvl4pPr>
            <a:lvl5pPr lvl="4">
              <a:spcBef>
                <a:spcPts val="0"/>
              </a:spcBef>
              <a:spcAft>
                <a:spcPts val="0"/>
              </a:spcAft>
              <a:buSzPts val="1800"/>
              <a:buNone/>
              <a:defRPr sz="1533"/>
            </a:lvl5pPr>
            <a:lvl6pPr lvl="5">
              <a:spcBef>
                <a:spcPts val="0"/>
              </a:spcBef>
              <a:spcAft>
                <a:spcPts val="0"/>
              </a:spcAft>
              <a:buSzPts val="1800"/>
              <a:buNone/>
              <a:defRPr sz="1533"/>
            </a:lvl6pPr>
            <a:lvl7pPr lvl="6">
              <a:spcBef>
                <a:spcPts val="0"/>
              </a:spcBef>
              <a:spcAft>
                <a:spcPts val="0"/>
              </a:spcAft>
              <a:buSzPts val="1800"/>
              <a:buNone/>
              <a:defRPr sz="1533"/>
            </a:lvl7pPr>
            <a:lvl8pPr lvl="7">
              <a:spcBef>
                <a:spcPts val="0"/>
              </a:spcBef>
              <a:spcAft>
                <a:spcPts val="0"/>
              </a:spcAft>
              <a:buSzPts val="1800"/>
              <a:buNone/>
              <a:defRPr sz="1533"/>
            </a:lvl8pPr>
            <a:lvl9pPr lvl="8">
              <a:spcBef>
                <a:spcPts val="0"/>
              </a:spcBef>
              <a:spcAft>
                <a:spcPts val="0"/>
              </a:spcAft>
              <a:buSzPts val="1800"/>
              <a:buNone/>
              <a:defRPr sz="1533"/>
            </a:lvl9pPr>
          </a:lstStyle>
          <a:p>
            <a:endParaRPr/>
          </a:p>
        </p:txBody>
      </p:sp>
    </p:spTree>
    <p:extLst>
      <p:ext uri="{BB962C8B-B14F-4D97-AF65-F5344CB8AC3E}">
        <p14:creationId xmlns:p14="http://schemas.microsoft.com/office/powerpoint/2010/main" val="6732541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6987D-0137-DE42-B76B-FF621E808D90}"/>
              </a:ext>
            </a:extLst>
          </p:cNvPr>
          <p:cNvSpPr>
            <a:spLocks noGrp="1"/>
          </p:cNvSpPr>
          <p:nvPr>
            <p:ph type="ctrTitle" hasCustomPrompt="1"/>
          </p:nvPr>
        </p:nvSpPr>
        <p:spPr>
          <a:xfrm>
            <a:off x="6309904" y="411479"/>
            <a:ext cx="5486400" cy="3291840"/>
          </a:xfrm>
          <a:prstGeom prst="rect">
            <a:avLst/>
          </a:prstGeom>
        </p:spPr>
        <p:txBody>
          <a:bodyPr lIns="0" tIns="0" rIns="0" bIns="0" anchor="b">
            <a:noAutofit/>
          </a:bodyPr>
          <a:lstStyle>
            <a:lvl1pPr algn="l">
              <a:lnSpc>
                <a:spcPct val="80000"/>
              </a:lnSpc>
              <a:defRPr sz="6000" b="1" i="0" spc="100" baseline="0">
                <a:solidFill>
                  <a:schemeClr val="bg1"/>
                </a:solidFill>
                <a:latin typeface="+mj-lt"/>
              </a:defRPr>
            </a:lvl1pPr>
          </a:lstStyle>
          <a:p>
            <a:r>
              <a:rPr lang="en-US"/>
              <a:t>Click to add title </a:t>
            </a:r>
          </a:p>
        </p:txBody>
      </p:sp>
      <p:grpSp>
        <p:nvGrpSpPr>
          <p:cNvPr id="9" name="Group 8">
            <a:extLst>
              <a:ext uri="{FF2B5EF4-FFF2-40B4-BE49-F238E27FC236}">
                <a16:creationId xmlns:a16="http://schemas.microsoft.com/office/drawing/2014/main" id="{C26C18C3-ED25-DD4B-BA72-24932D54DE37}"/>
              </a:ext>
              <a:ext uri="{C183D7F6-B498-43B3-948B-1728B52AA6E4}">
                <adec:decorative xmlns:adec="http://schemas.microsoft.com/office/drawing/2017/decorative" val="1"/>
              </a:ext>
            </a:extLst>
          </p:cNvPr>
          <p:cNvGrpSpPr>
            <a:grpSpLocks/>
          </p:cNvGrpSpPr>
          <p:nvPr userDrawn="1"/>
        </p:nvGrpSpPr>
        <p:grpSpPr bwMode="auto">
          <a:xfrm>
            <a:off x="1" y="758752"/>
            <a:ext cx="6099248" cy="6099248"/>
            <a:chOff x="0" y="12289"/>
            <a:chExt cx="3550" cy="3551"/>
          </a:xfrm>
        </p:grpSpPr>
        <p:sp>
          <p:nvSpPr>
            <p:cNvPr id="10" name="Freeform 9">
              <a:extLst>
                <a:ext uri="{FF2B5EF4-FFF2-40B4-BE49-F238E27FC236}">
                  <a16:creationId xmlns:a16="http://schemas.microsoft.com/office/drawing/2014/main" id="{C07CC263-2515-F147-8CC5-F8E9FF9FA8E4}"/>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1" name="Freeform 10">
              <a:extLst>
                <a:ext uri="{FF2B5EF4-FFF2-40B4-BE49-F238E27FC236}">
                  <a16:creationId xmlns:a16="http://schemas.microsoft.com/office/drawing/2014/main" id="{43B40037-7481-524B-8685-404D965690F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2" name="Freeform 11">
              <a:extLst>
                <a:ext uri="{FF2B5EF4-FFF2-40B4-BE49-F238E27FC236}">
                  <a16:creationId xmlns:a16="http://schemas.microsoft.com/office/drawing/2014/main" id="{7B759713-8408-EE47-9394-3DA6F5E4B62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cxnSp>
        <p:nvCxnSpPr>
          <p:cNvPr id="13" name="Straight Connector 12">
            <a:extLst>
              <a:ext uri="{FF2B5EF4-FFF2-40B4-BE49-F238E27FC236}">
                <a16:creationId xmlns:a16="http://schemas.microsoft.com/office/drawing/2014/main" id="{A69706A2-3726-FE4E-B923-E75D48597816}"/>
              </a:ext>
              <a:ext uri="{C183D7F6-B498-43B3-948B-1728B52AA6E4}">
                <adec:decorative xmlns:adec="http://schemas.microsoft.com/office/drawing/2017/decorative" val="1"/>
              </a:ext>
            </a:extLst>
          </p:cNvPr>
          <p:cNvCxnSpPr>
            <a:cxnSpLocks/>
          </p:cNvCxnSpPr>
          <p:nvPr userDrawn="1"/>
        </p:nvCxnSpPr>
        <p:spPr>
          <a:xfrm>
            <a:off x="6309360" y="3950208"/>
            <a:ext cx="2133600" cy="3992"/>
          </a:xfrm>
          <a:prstGeom prst="line">
            <a:avLst/>
          </a:prstGeom>
          <a:ln w="101600">
            <a:solidFill>
              <a:schemeClr val="tx2">
                <a:lumMod val="7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05928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06C6F65-35CD-D64B-992A-0C1C1E00384D}"/>
              </a:ext>
              <a:ext uri="{C183D7F6-B498-43B3-948B-1728B52AA6E4}">
                <adec:decorative xmlns:adec="http://schemas.microsoft.com/office/drawing/2017/decorative" val="1"/>
              </a:ext>
            </a:extLst>
          </p:cNvPr>
          <p:cNvGrpSpPr/>
          <p:nvPr userDrawn="1"/>
        </p:nvGrpSpPr>
        <p:grpSpPr>
          <a:xfrm>
            <a:off x="6362700" y="0"/>
            <a:ext cx="5829298" cy="3235602"/>
            <a:chOff x="5612972" y="1"/>
            <a:chExt cx="6615961" cy="3672246"/>
          </a:xfrm>
        </p:grpSpPr>
        <p:sp>
          <p:nvSpPr>
            <p:cNvPr id="7" name="AutoShape 24">
              <a:extLst>
                <a:ext uri="{FF2B5EF4-FFF2-40B4-BE49-F238E27FC236}">
                  <a16:creationId xmlns:a16="http://schemas.microsoft.com/office/drawing/2014/main" id="{CFD467E2-FF13-7E4F-BEF9-EA1A17665B2D}"/>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8" name="Freeform 7">
              <a:extLst>
                <a:ext uri="{FF2B5EF4-FFF2-40B4-BE49-F238E27FC236}">
                  <a16:creationId xmlns:a16="http://schemas.microsoft.com/office/drawing/2014/main" id="{CA85A327-3157-B442-993A-6900F71249AC}"/>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9" name="Freeform 8">
              <a:extLst>
                <a:ext uri="{FF2B5EF4-FFF2-40B4-BE49-F238E27FC236}">
                  <a16:creationId xmlns:a16="http://schemas.microsoft.com/office/drawing/2014/main" id="{9A459CB4-74AF-0544-AB1E-7CC6D10F84EB}"/>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0" name="Freeform 9">
              <a:extLst>
                <a:ext uri="{FF2B5EF4-FFF2-40B4-BE49-F238E27FC236}">
                  <a16:creationId xmlns:a16="http://schemas.microsoft.com/office/drawing/2014/main" id="{95A20BFD-9142-D64A-A78A-61B75FCA0D76}"/>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1" name="Freeform 10">
              <a:extLst>
                <a:ext uri="{FF2B5EF4-FFF2-40B4-BE49-F238E27FC236}">
                  <a16:creationId xmlns:a16="http://schemas.microsoft.com/office/drawing/2014/main" id="{B80736DF-C890-DB47-AEAA-D3D92505E632}"/>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sp>
        <p:nvSpPr>
          <p:cNvPr id="12" name="Title 1">
            <a:extLst>
              <a:ext uri="{FF2B5EF4-FFF2-40B4-BE49-F238E27FC236}">
                <a16:creationId xmlns:a16="http://schemas.microsoft.com/office/drawing/2014/main" id="{39F93F26-ED5C-E74E-BFBD-E3054DC1B9C1}"/>
              </a:ext>
            </a:extLst>
          </p:cNvPr>
          <p:cNvSpPr>
            <a:spLocks noGrp="1"/>
          </p:cNvSpPr>
          <p:nvPr>
            <p:ph type="title" hasCustomPrompt="1"/>
          </p:nvPr>
        </p:nvSpPr>
        <p:spPr>
          <a:xfrm>
            <a:off x="594360" y="189572"/>
            <a:ext cx="6787747" cy="1593507"/>
          </a:xfrm>
          <a:prstGeom prst="rect">
            <a:avLst/>
          </a:prstGeom>
        </p:spPr>
        <p:txBody>
          <a:bodyPr lIns="0" tIns="0" rIns="0" bIns="0" anchor="b" anchorCtr="0">
            <a:noAutofit/>
          </a:bodyPr>
          <a:lstStyle>
            <a:lvl1pPr>
              <a:defRPr sz="4400" b="1" i="0" spc="50" baseline="0">
                <a:latin typeface="+mj-lt"/>
              </a:defRPr>
            </a:lvl1pPr>
          </a:lstStyle>
          <a:p>
            <a:r>
              <a:rPr lang="en-US"/>
              <a:t>Click to add title </a:t>
            </a:r>
          </a:p>
        </p:txBody>
      </p:sp>
      <p:sp>
        <p:nvSpPr>
          <p:cNvPr id="2" name="Content Placeholder 5">
            <a:extLst>
              <a:ext uri="{FF2B5EF4-FFF2-40B4-BE49-F238E27FC236}">
                <a16:creationId xmlns:a16="http://schemas.microsoft.com/office/drawing/2014/main" id="{186153BD-9D2B-47EB-3553-1D3F6663B2A3}"/>
              </a:ext>
            </a:extLst>
          </p:cNvPr>
          <p:cNvSpPr>
            <a:spLocks noGrp="1"/>
          </p:cNvSpPr>
          <p:nvPr>
            <p:ph sz="quarter" idx="13" hasCustomPrompt="1"/>
          </p:nvPr>
        </p:nvSpPr>
        <p:spPr>
          <a:xfrm>
            <a:off x="594359" y="2281918"/>
            <a:ext cx="6787747" cy="3708517"/>
          </a:xfrm>
        </p:spPr>
        <p:txBody>
          <a:bodyPr lIns="0" tIns="228600" rIns="0" bIns="0">
            <a:normAutofit/>
          </a:bodyPr>
          <a:lstStyle>
            <a:lvl1pPr marL="283464" indent="-283464">
              <a:lnSpc>
                <a:spcPct val="80000"/>
              </a:lnSpc>
              <a:spcBef>
                <a:spcPts val="2200"/>
              </a:spcBef>
              <a:buFont typeface="Arial" panose="020B0604020202020204" pitchFamily="34" charset="0"/>
              <a:buChar char="•"/>
              <a:defRPr lang="en-US" sz="2400" b="1" i="0" kern="1200" dirty="0">
                <a:solidFill>
                  <a:schemeClr val="tx2">
                    <a:lumMod val="75000"/>
                  </a:schemeClr>
                </a:solidFill>
                <a:latin typeface="+mn-lt"/>
                <a:ea typeface="+mn-ea"/>
                <a:cs typeface="+mn-cs"/>
              </a:defRPr>
            </a:lvl1pPr>
            <a:lvl2pPr indent="-283464">
              <a:spcBef>
                <a:spcPts val="600"/>
              </a:spcBef>
              <a:defRPr sz="2000"/>
            </a:lvl2pPr>
            <a:lvl3pPr indent="-283464">
              <a:spcBef>
                <a:spcPts val="1800"/>
              </a:spcBef>
              <a:defRPr sz="2000"/>
            </a:lvl3pPr>
            <a:lvl4pPr indent="-283464">
              <a:spcBef>
                <a:spcPts val="1800"/>
              </a:spcBef>
              <a:defRPr sz="2000"/>
            </a:lvl4pPr>
            <a:lvl5pPr indent="-283464">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43" name="Slide Number Placeholder 42">
            <a:extLst>
              <a:ext uri="{FF2B5EF4-FFF2-40B4-BE49-F238E27FC236}">
                <a16:creationId xmlns:a16="http://schemas.microsoft.com/office/drawing/2014/main" id="{D80CCC8F-9CF1-9621-04EB-DFA68FEE42D2}"/>
              </a:ext>
            </a:extLst>
          </p:cNvPr>
          <p:cNvSpPr>
            <a:spLocks noGrp="1"/>
          </p:cNvSpPr>
          <p:nvPr>
            <p:ph type="sldNum" sz="quarter" idx="26"/>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42" name="Date Placeholder 41">
            <a:extLst>
              <a:ext uri="{FF2B5EF4-FFF2-40B4-BE49-F238E27FC236}">
                <a16:creationId xmlns:a16="http://schemas.microsoft.com/office/drawing/2014/main" id="{29CE2856-DB8F-5603-C085-74C70560FAC8}"/>
              </a:ext>
            </a:extLst>
          </p:cNvPr>
          <p:cNvSpPr>
            <a:spLocks noGrp="1"/>
          </p:cNvSpPr>
          <p:nvPr>
            <p:ph type="dt" sz="half" idx="2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cxnSp>
        <p:nvCxnSpPr>
          <p:cNvPr id="4" name="Straight Connector 3">
            <a:extLst>
              <a:ext uri="{FF2B5EF4-FFF2-40B4-BE49-F238E27FC236}">
                <a16:creationId xmlns:a16="http://schemas.microsoft.com/office/drawing/2014/main" id="{979826C1-7A52-DA25-F422-EE62DED7D1B6}"/>
              </a:ext>
              <a:ext uri="{C183D7F6-B498-43B3-948B-1728B52AA6E4}">
                <adec:decorative xmlns:adec="http://schemas.microsoft.com/office/drawing/2017/decorative" val="1"/>
              </a:ext>
            </a:extLst>
          </p:cNvPr>
          <p:cNvCxnSpPr>
            <a:cxnSpLocks/>
          </p:cNvCxnSpPr>
          <p:nvPr userDrawn="1"/>
        </p:nvCxnSpPr>
        <p:spPr>
          <a:xfrm>
            <a:off x="594360" y="2148840"/>
            <a:ext cx="2130552" cy="0"/>
          </a:xfrm>
          <a:prstGeom prst="line">
            <a:avLst/>
          </a:prstGeom>
          <a:ln w="101600">
            <a:solidFill>
              <a:schemeClr val="tx2">
                <a:lumMod val="7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29465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3"/>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79D0555-EBDC-B53A-212D-A5921795FEC8}"/>
              </a:ext>
            </a:extLst>
          </p:cNvPr>
          <p:cNvSpPr>
            <a:spLocks noGrp="1"/>
          </p:cNvSpPr>
          <p:nvPr>
            <p:ph type="pic" sz="quarter" idx="13"/>
          </p:nvPr>
        </p:nvSpPr>
        <p:spPr>
          <a:xfrm>
            <a:off x="0" y="0"/>
            <a:ext cx="12192000" cy="6880543"/>
          </a:xfrm>
          <a:custGeom>
            <a:avLst/>
            <a:gdLst>
              <a:gd name="connsiteX0" fmla="*/ 6309360 w 12192000"/>
              <a:gd name="connsiteY0" fmla="*/ 3951843 h 6880543"/>
              <a:gd name="connsiteX1" fmla="*/ 6309360 w 12192000"/>
              <a:gd name="connsiteY1" fmla="*/ 4052427 h 6880543"/>
              <a:gd name="connsiteX2" fmla="*/ 8442960 w 12192000"/>
              <a:gd name="connsiteY2" fmla="*/ 4052427 h 6880543"/>
              <a:gd name="connsiteX3" fmla="*/ 8442960 w 12192000"/>
              <a:gd name="connsiteY3" fmla="*/ 3951843 h 6880543"/>
              <a:gd name="connsiteX4" fmla="*/ 0 w 12192000"/>
              <a:gd name="connsiteY4" fmla="*/ 0 h 6880543"/>
              <a:gd name="connsiteX5" fmla="*/ 12192000 w 12192000"/>
              <a:gd name="connsiteY5" fmla="*/ 0 h 6880543"/>
              <a:gd name="connsiteX6" fmla="*/ 12192000 w 12192000"/>
              <a:gd name="connsiteY6" fmla="*/ 6880543 h 6880543"/>
              <a:gd name="connsiteX7" fmla="*/ 0 w 12192000"/>
              <a:gd name="connsiteY7" fmla="*/ 6880543 h 68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80543">
                <a:moveTo>
                  <a:pt x="6309360" y="3951843"/>
                </a:moveTo>
                <a:lnTo>
                  <a:pt x="6309360" y="4052427"/>
                </a:lnTo>
                <a:lnTo>
                  <a:pt x="8442960" y="4052427"/>
                </a:lnTo>
                <a:lnTo>
                  <a:pt x="8442960" y="3951843"/>
                </a:lnTo>
                <a:close/>
                <a:moveTo>
                  <a:pt x="0" y="0"/>
                </a:moveTo>
                <a:lnTo>
                  <a:pt x="12192000" y="0"/>
                </a:lnTo>
                <a:lnTo>
                  <a:pt x="12192000" y="6880543"/>
                </a:lnTo>
                <a:lnTo>
                  <a:pt x="0" y="6880543"/>
                </a:lnTo>
                <a:close/>
              </a:path>
            </a:pathLst>
          </a:custGeom>
        </p:spPr>
        <p:txBody>
          <a:bodyPr wrap="square" tIns="182880">
            <a:noAutofit/>
          </a:bodyPr>
          <a:lstStyle>
            <a:lvl1pPr marL="0" indent="0" algn="ctr">
              <a:buNone/>
              <a:defRPr sz="2000">
                <a:solidFill>
                  <a:schemeClr val="tx1"/>
                </a:solidFill>
              </a:defRPr>
            </a:lvl1pPr>
          </a:lstStyle>
          <a:p>
            <a:r>
              <a:rPr lang="en-US"/>
              <a:t>Click icon to add picture</a:t>
            </a:r>
          </a:p>
        </p:txBody>
      </p:sp>
      <p:sp>
        <p:nvSpPr>
          <p:cNvPr id="18" name="Title 1">
            <a:extLst>
              <a:ext uri="{FF2B5EF4-FFF2-40B4-BE49-F238E27FC236}">
                <a16:creationId xmlns:a16="http://schemas.microsoft.com/office/drawing/2014/main" id="{8D492973-78E3-D34E-835E-CF2D4517016D}"/>
              </a:ext>
            </a:extLst>
          </p:cNvPr>
          <p:cNvSpPr>
            <a:spLocks noGrp="1"/>
          </p:cNvSpPr>
          <p:nvPr>
            <p:ph type="title" hasCustomPrompt="1"/>
          </p:nvPr>
        </p:nvSpPr>
        <p:spPr>
          <a:xfrm>
            <a:off x="6309359" y="444933"/>
            <a:ext cx="5477479" cy="3291840"/>
          </a:xfrm>
          <a:prstGeom prst="rect">
            <a:avLst/>
          </a:prstGeom>
        </p:spPr>
        <p:txBody>
          <a:bodyPr lIns="0" tIns="0" rIns="0" bIns="0" anchor="b" anchorCtr="0">
            <a:noAutofit/>
          </a:bodyPr>
          <a:lstStyle>
            <a:lvl1pPr>
              <a:defRPr sz="6000" b="1" i="0" baseline="0">
                <a:solidFill>
                  <a:schemeClr val="tx1"/>
                </a:solidFill>
                <a:latin typeface="+mj-lt"/>
              </a:defRPr>
            </a:lvl1pPr>
          </a:lstStyle>
          <a:p>
            <a:r>
              <a:rPr lang="en-US"/>
              <a:t>Click to add title </a:t>
            </a:r>
          </a:p>
        </p:txBody>
      </p:sp>
    </p:spTree>
    <p:extLst>
      <p:ext uri="{BB962C8B-B14F-4D97-AF65-F5344CB8AC3E}">
        <p14:creationId xmlns:p14="http://schemas.microsoft.com/office/powerpoint/2010/main" val="3291462068"/>
      </p:ext>
    </p:extLst>
  </p:cSld>
  <p:clrMapOvr>
    <a:masterClrMapping/>
  </p:clrMapOvr>
  <p:extLst>
    <p:ext uri="{DCECCB84-F9BA-43D5-87BE-67443E8EF086}">
      <p15:sldGuideLst xmlns:p15="http://schemas.microsoft.com/office/powerpoint/2012/main">
        <p15:guide id="2" pos="7104">
          <p15:clr>
            <a:srgbClr val="FBAE40"/>
          </p15:clr>
        </p15:guide>
        <p15:guide id="3" pos="4344">
          <p15:clr>
            <a:srgbClr val="FBAE40"/>
          </p15:clr>
        </p15:guide>
        <p15:guide id="4" pos="4560">
          <p15:clr>
            <a:srgbClr val="FBAE40"/>
          </p15:clr>
        </p15:guide>
        <p15:guide id="8" orient="horz" pos="184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6987D-0137-DE42-B76B-FF621E808D90}"/>
              </a:ext>
            </a:extLst>
          </p:cNvPr>
          <p:cNvSpPr>
            <a:spLocks noGrp="1"/>
          </p:cNvSpPr>
          <p:nvPr>
            <p:ph type="ctrTitle" hasCustomPrompt="1"/>
          </p:nvPr>
        </p:nvSpPr>
        <p:spPr>
          <a:xfrm>
            <a:off x="6299835" y="430529"/>
            <a:ext cx="5486400" cy="3291840"/>
          </a:xfrm>
          <a:prstGeom prst="rect">
            <a:avLst/>
          </a:prstGeom>
        </p:spPr>
        <p:txBody>
          <a:bodyPr lIns="0" tIns="0" rIns="0" bIns="0" anchor="b">
            <a:noAutofit/>
          </a:bodyPr>
          <a:lstStyle>
            <a:lvl1pPr algn="l">
              <a:lnSpc>
                <a:spcPct val="80000"/>
              </a:lnSpc>
              <a:defRPr sz="6000" b="1" i="0" spc="100" baseline="0">
                <a:solidFill>
                  <a:schemeClr val="bg1"/>
                </a:solidFill>
                <a:latin typeface="+mj-lt"/>
              </a:defRPr>
            </a:lvl1pPr>
          </a:lstStyle>
          <a:p>
            <a:r>
              <a:rPr lang="en-US"/>
              <a:t>Click to add title </a:t>
            </a:r>
          </a:p>
        </p:txBody>
      </p:sp>
      <p:sp>
        <p:nvSpPr>
          <p:cNvPr id="6" name="Picture Placeholder 5">
            <a:extLst>
              <a:ext uri="{FF2B5EF4-FFF2-40B4-BE49-F238E27FC236}">
                <a16:creationId xmlns:a16="http://schemas.microsoft.com/office/drawing/2014/main" id="{A9973BC6-F6E5-0B3B-C8AB-0AC4020D4E8B}"/>
              </a:ext>
            </a:extLst>
          </p:cNvPr>
          <p:cNvSpPr>
            <a:spLocks noGrp="1"/>
          </p:cNvSpPr>
          <p:nvPr>
            <p:ph type="pic" sz="quarter" idx="12"/>
          </p:nvPr>
        </p:nvSpPr>
        <p:spPr>
          <a:xfrm>
            <a:off x="0" y="-11113"/>
            <a:ext cx="5791200" cy="6880226"/>
          </a:xfrm>
        </p:spPr>
        <p:txBody>
          <a:bodyPr>
            <a:normAutofit/>
          </a:bodyPr>
          <a:lstStyle>
            <a:lvl1pPr marL="0" indent="0" algn="ctr">
              <a:buNone/>
              <a:defRPr sz="2000"/>
            </a:lvl1pPr>
          </a:lstStyle>
          <a:p>
            <a:r>
              <a:rPr lang="en-US"/>
              <a:t>Click icon to add picture</a:t>
            </a:r>
          </a:p>
        </p:txBody>
      </p:sp>
      <p:sp>
        <p:nvSpPr>
          <p:cNvPr id="18" name="Text Placeholder 29">
            <a:extLst>
              <a:ext uri="{FF2B5EF4-FFF2-40B4-BE49-F238E27FC236}">
                <a16:creationId xmlns:a16="http://schemas.microsoft.com/office/drawing/2014/main" id="{276A9CD7-E675-3048-86D3-3546A2F6B456}"/>
              </a:ext>
            </a:extLst>
          </p:cNvPr>
          <p:cNvSpPr>
            <a:spLocks noGrp="1"/>
          </p:cNvSpPr>
          <p:nvPr>
            <p:ph type="body" sz="quarter" idx="11" hasCustomPrompt="1"/>
          </p:nvPr>
        </p:nvSpPr>
        <p:spPr>
          <a:xfrm>
            <a:off x="6299835" y="4568602"/>
            <a:ext cx="5486400" cy="1645920"/>
          </a:xfrm>
        </p:spPr>
        <p:txBody>
          <a:bodyPr lIns="0" tIns="0" rIns="0" bIns="0">
            <a:noAutofit/>
          </a:bodyPr>
          <a:lstStyle>
            <a:lvl1pPr marL="0" indent="0">
              <a:buNone/>
              <a:defRPr sz="2400" b="1" i="0">
                <a:solidFill>
                  <a:schemeClr val="tx2">
                    <a:lumMod val="75000"/>
                  </a:schemeClr>
                </a:solidFill>
                <a:latin typeface="+mn-lt"/>
              </a:defRPr>
            </a:lvl1pPr>
            <a:lvl2pPr>
              <a:defRPr sz="4000"/>
            </a:lvl2pPr>
            <a:lvl3pPr>
              <a:defRPr sz="4000"/>
            </a:lvl3pPr>
            <a:lvl4pPr>
              <a:defRPr sz="4000"/>
            </a:lvl4pPr>
            <a:lvl5pPr>
              <a:defRPr sz="4000"/>
            </a:lvl5pPr>
          </a:lstStyle>
          <a:p>
            <a:pPr lvl="0"/>
            <a:r>
              <a:rPr lang="en-US"/>
              <a:t>Click to add text</a:t>
            </a:r>
          </a:p>
        </p:txBody>
      </p:sp>
    </p:spTree>
    <p:extLst>
      <p:ext uri="{BB962C8B-B14F-4D97-AF65-F5344CB8AC3E}">
        <p14:creationId xmlns:p14="http://schemas.microsoft.com/office/powerpoint/2010/main" val="2102612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4191000" y="0"/>
            <a:ext cx="8001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5334000" y="381000"/>
            <a:ext cx="6477000" cy="60960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1661915" y="6477000"/>
            <a:ext cx="377687"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5334000" y="5715000"/>
            <a:ext cx="6477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143001" y="1912937"/>
            <a:ext cx="3810001" cy="1325563"/>
          </a:xfrm>
          <a:prstGeom prst="rect">
            <a:avLst/>
          </a:prstGeom>
        </p:spPr>
        <p:txBody>
          <a:bodyPr lIns="0" anchor="b"/>
          <a:lstStyle>
            <a:lvl1pPr>
              <a:defRPr lang="en-US" sz="3000" b="1" kern="1200" dirty="0">
                <a:solidFill>
                  <a:schemeClr val="tx2"/>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162049" y="3644195"/>
            <a:ext cx="3810000" cy="2857500"/>
          </a:xfrm>
          <a:prstGeom prst="rect">
            <a:avLst/>
          </a:prstGeom>
        </p:spPr>
        <p:txBody>
          <a:bodyPr/>
          <a:lstStyle>
            <a:lvl1pPr>
              <a:defRPr sz="2333"/>
            </a:lvl1pPr>
            <a:lvl2pPr marL="685783" indent="-228594">
              <a:buFont typeface="Wingdings" panose="05000000000000000000" pitchFamily="2" charset="2"/>
              <a:buChar char="§"/>
              <a:defRPr sz="2000"/>
            </a:lvl2pPr>
            <a:lvl3pPr marL="1142971" indent="-228594">
              <a:buFont typeface="Wingdings" panose="05000000000000000000" pitchFamily="2" charset="2"/>
              <a:buChar char="ü"/>
              <a:defRPr sz="1667"/>
            </a:lvl3pPr>
            <a:lvl4pPr>
              <a:defRPr sz="1500"/>
            </a:lvl4pPr>
            <a:lvl5pPr marL="2057349" indent="-228594">
              <a:buFont typeface="Wingdings" panose="05000000000000000000" pitchFamily="2" charset="2"/>
              <a:buChar char="§"/>
              <a:defRPr sz="13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8919509" y="6495964"/>
            <a:ext cx="2590007" cy="362037"/>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9/25/2024</a:t>
            </a:fld>
            <a:endParaRPr lang="en-US"/>
          </a:p>
        </p:txBody>
      </p:sp>
      <p:sp>
        <p:nvSpPr>
          <p:cNvPr id="15" name="Footer Placeholder 2">
            <a:extLst>
              <a:ext uri="{FF2B5EF4-FFF2-40B4-BE49-F238E27FC236}">
                <a16:creationId xmlns:a16="http://schemas.microsoft.com/office/drawing/2014/main" id="{A86FAFB9-0DC0-4AB0-9E8B-6EC7C8ABAAF1}"/>
              </a:ext>
            </a:extLst>
          </p:cNvPr>
          <p:cNvSpPr>
            <a:spLocks noGrp="1"/>
          </p:cNvSpPr>
          <p:nvPr>
            <p:ph type="ftr" sz="quarter" idx="3"/>
          </p:nvPr>
        </p:nvSpPr>
        <p:spPr>
          <a:xfrm>
            <a:off x="774372" y="6477000"/>
            <a:ext cx="10006517"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Tree>
    <p:extLst>
      <p:ext uri="{BB962C8B-B14F-4D97-AF65-F5344CB8AC3E}">
        <p14:creationId xmlns:p14="http://schemas.microsoft.com/office/powerpoint/2010/main" val="10273837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mmary 2">
    <p:bg>
      <p:bgPr>
        <a:solidFill>
          <a:schemeClr val="tx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D07A0BE-3890-193E-9439-F294E61A71B9}"/>
              </a:ext>
              <a:ext uri="{C183D7F6-B498-43B3-948B-1728B52AA6E4}">
                <adec:decorative xmlns:adec="http://schemas.microsoft.com/office/drawing/2017/decorative" val="1"/>
              </a:ext>
            </a:extLst>
          </p:cNvPr>
          <p:cNvGrpSpPr>
            <a:grpSpLocks/>
          </p:cNvGrpSpPr>
          <p:nvPr userDrawn="1"/>
        </p:nvGrpSpPr>
        <p:grpSpPr bwMode="auto">
          <a:xfrm rot="16200000" flipV="1">
            <a:off x="0" y="3900132"/>
            <a:ext cx="2959226" cy="2959226"/>
            <a:chOff x="0" y="12289"/>
            <a:chExt cx="3550" cy="3551"/>
          </a:xfrm>
        </p:grpSpPr>
        <p:sp>
          <p:nvSpPr>
            <p:cNvPr id="11" name="Freeform 19">
              <a:extLst>
                <a:ext uri="{FF2B5EF4-FFF2-40B4-BE49-F238E27FC236}">
                  <a16:creationId xmlns:a16="http://schemas.microsoft.com/office/drawing/2014/main" id="{C05217ED-C258-E6CE-BA7F-28A6EA41BCD3}"/>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2" name="Freeform 20">
              <a:extLst>
                <a:ext uri="{FF2B5EF4-FFF2-40B4-BE49-F238E27FC236}">
                  <a16:creationId xmlns:a16="http://schemas.microsoft.com/office/drawing/2014/main" id="{F3E11A1F-14DD-BA35-D7D7-4D4ADEAA348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3" name="Freeform 21">
              <a:extLst>
                <a:ext uri="{FF2B5EF4-FFF2-40B4-BE49-F238E27FC236}">
                  <a16:creationId xmlns:a16="http://schemas.microsoft.com/office/drawing/2014/main" id="{F14541B0-973F-7E21-1019-D2FB83C8C0D0}"/>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sp>
        <p:nvSpPr>
          <p:cNvPr id="32" name="Title 1">
            <a:extLst>
              <a:ext uri="{FF2B5EF4-FFF2-40B4-BE49-F238E27FC236}">
                <a16:creationId xmlns:a16="http://schemas.microsoft.com/office/drawing/2014/main" id="{467E05B6-B7CB-1E4F-96BA-4B8CFE8B63D9}"/>
              </a:ext>
            </a:extLst>
          </p:cNvPr>
          <p:cNvSpPr>
            <a:spLocks noGrp="1"/>
          </p:cNvSpPr>
          <p:nvPr>
            <p:ph type="title" hasCustomPrompt="1"/>
          </p:nvPr>
        </p:nvSpPr>
        <p:spPr>
          <a:xfrm>
            <a:off x="594360" y="102875"/>
            <a:ext cx="10873740" cy="1680205"/>
          </a:xfrm>
          <a:prstGeom prst="rect">
            <a:avLst/>
          </a:prstGeom>
        </p:spPr>
        <p:txBody>
          <a:bodyPr lIns="0" tIns="0" rIns="0" bIns="0" anchor="b" anchorCtr="0">
            <a:noAutofit/>
          </a:bodyPr>
          <a:lstStyle>
            <a:lvl1pPr>
              <a:defRPr sz="4400" b="1" i="0">
                <a:latin typeface="+mj-lt"/>
              </a:defRPr>
            </a:lvl1pPr>
          </a:lstStyle>
          <a:p>
            <a:r>
              <a:rPr lang="en-US"/>
              <a:t>Click to add title </a:t>
            </a:r>
          </a:p>
        </p:txBody>
      </p:sp>
      <p:sp>
        <p:nvSpPr>
          <p:cNvPr id="2" name="Content Placeholder 5">
            <a:extLst>
              <a:ext uri="{FF2B5EF4-FFF2-40B4-BE49-F238E27FC236}">
                <a16:creationId xmlns:a16="http://schemas.microsoft.com/office/drawing/2014/main" id="{F6FE0DC0-B0D7-F4D6-8038-177AD7A8C211}"/>
              </a:ext>
            </a:extLst>
          </p:cNvPr>
          <p:cNvSpPr>
            <a:spLocks noGrp="1"/>
          </p:cNvSpPr>
          <p:nvPr>
            <p:ph sz="quarter" idx="13" hasCustomPrompt="1"/>
          </p:nvPr>
        </p:nvSpPr>
        <p:spPr>
          <a:xfrm>
            <a:off x="3657600" y="2282008"/>
            <a:ext cx="7810500" cy="3699328"/>
          </a:xfrm>
        </p:spPr>
        <p:txBody>
          <a:bodyPr lIns="0" tIns="228600" rIns="0" bIns="0">
            <a:normAutofit/>
          </a:bodyPr>
          <a:lstStyle>
            <a:lvl1pPr marL="283464" indent="-283464">
              <a:spcBef>
                <a:spcPts val="1800"/>
              </a:spcBef>
              <a:buFont typeface="Arial" panose="020B0604020202020204" pitchFamily="34" charset="0"/>
              <a:buChar char="•"/>
              <a:defRPr sz="2000"/>
            </a:lvl1pPr>
            <a:lvl2pPr indent="-283464">
              <a:spcBef>
                <a:spcPts val="1800"/>
              </a:spcBef>
              <a:defRPr sz="2000"/>
            </a:lvl2pPr>
            <a:lvl3pPr indent="-283464">
              <a:spcBef>
                <a:spcPts val="1800"/>
              </a:spcBef>
              <a:defRPr sz="2000"/>
            </a:lvl3pPr>
            <a:lvl4pPr indent="-283464">
              <a:spcBef>
                <a:spcPts val="1800"/>
              </a:spcBef>
              <a:defRPr sz="2000"/>
            </a:lvl4pPr>
            <a:lvl5pPr indent="-283464">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7">
            <a:extLst>
              <a:ext uri="{FF2B5EF4-FFF2-40B4-BE49-F238E27FC236}">
                <a16:creationId xmlns:a16="http://schemas.microsoft.com/office/drawing/2014/main" id="{7ED58739-4346-5104-B1AC-89ED035912AF}"/>
              </a:ext>
            </a:extLst>
          </p:cNvPr>
          <p:cNvSpPr>
            <a:spLocks noGrp="1"/>
          </p:cNvSpPr>
          <p:nvPr>
            <p:ph type="sldNum" sz="quarter" idx="2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5" name="Date Placeholder 4">
            <a:extLst>
              <a:ext uri="{FF2B5EF4-FFF2-40B4-BE49-F238E27FC236}">
                <a16:creationId xmlns:a16="http://schemas.microsoft.com/office/drawing/2014/main" id="{E9272B8D-F380-9F1A-C8E6-BDD2352B1763}"/>
              </a:ext>
            </a:extLst>
          </p:cNvPr>
          <p:cNvSpPr>
            <a:spLocks noGrp="1"/>
          </p:cNvSpPr>
          <p:nvPr>
            <p:ph type="dt" sz="half" idx="2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Tree>
    <p:extLst>
      <p:ext uri="{BB962C8B-B14F-4D97-AF65-F5344CB8AC3E}">
        <p14:creationId xmlns:p14="http://schemas.microsoft.com/office/powerpoint/2010/main" val="2575517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00">
          <p15:clr>
            <a:srgbClr val="FBAE40"/>
          </p15:clr>
        </p15:guide>
        <p15:guide id="2" pos="7080">
          <p15:clr>
            <a:srgbClr val="FBAE40"/>
          </p15:clr>
        </p15:guide>
        <p15:guide id="3" pos="2304">
          <p15:clr>
            <a:srgbClr val="FBAE40"/>
          </p15:clr>
        </p15:guide>
        <p15:guide id="4" pos="5736">
          <p15:clr>
            <a:srgbClr val="FBAE40"/>
          </p15:clr>
        </p15:guide>
        <p15:guide id="5" pos="1944">
          <p15:clr>
            <a:srgbClr val="FBAE40"/>
          </p15:clr>
        </p15:guide>
        <p15:guide id="6" pos="4008">
          <p15:clr>
            <a:srgbClr val="FBAE40"/>
          </p15:clr>
        </p15:guide>
        <p15:guide id="7" orient="horz" pos="1224">
          <p15:clr>
            <a:srgbClr val="FBAE40"/>
          </p15:clr>
        </p15:guide>
        <p15:guide id="8" orient="horz" pos="1440">
          <p15:clr>
            <a:srgbClr val="FBAE40"/>
          </p15:clr>
        </p15:guide>
        <p15:guide id="9" orient="horz" pos="552">
          <p15:clr>
            <a:srgbClr val="FBAE40"/>
          </p15:clr>
        </p15:guide>
        <p15:guide id="10" pos="5352">
          <p15:clr>
            <a:srgbClr val="FBAE40"/>
          </p15:clr>
        </p15:guide>
        <p15:guide id="11" pos="364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6987D-0137-DE42-B76B-FF621E808D90}"/>
              </a:ext>
            </a:extLst>
          </p:cNvPr>
          <p:cNvSpPr>
            <a:spLocks noGrp="1"/>
          </p:cNvSpPr>
          <p:nvPr>
            <p:ph type="ctrTitle" hasCustomPrompt="1"/>
          </p:nvPr>
        </p:nvSpPr>
        <p:spPr>
          <a:xfrm>
            <a:off x="6309904" y="411479"/>
            <a:ext cx="5486400" cy="3291840"/>
          </a:xfrm>
          <a:prstGeom prst="rect">
            <a:avLst/>
          </a:prstGeom>
        </p:spPr>
        <p:txBody>
          <a:bodyPr lIns="0" tIns="0" rIns="0" bIns="0" anchor="b">
            <a:noAutofit/>
          </a:bodyPr>
          <a:lstStyle>
            <a:lvl1pPr algn="l">
              <a:lnSpc>
                <a:spcPct val="80000"/>
              </a:lnSpc>
              <a:defRPr sz="6000" b="1" i="0" spc="100" baseline="0">
                <a:solidFill>
                  <a:schemeClr val="bg1"/>
                </a:solidFill>
                <a:latin typeface="+mj-lt"/>
              </a:defRPr>
            </a:lvl1pPr>
          </a:lstStyle>
          <a:p>
            <a:r>
              <a:rPr lang="en-US"/>
              <a:t>Click to add title </a:t>
            </a:r>
          </a:p>
        </p:txBody>
      </p:sp>
      <p:grpSp>
        <p:nvGrpSpPr>
          <p:cNvPr id="9" name="Group 8">
            <a:extLst>
              <a:ext uri="{FF2B5EF4-FFF2-40B4-BE49-F238E27FC236}">
                <a16:creationId xmlns:a16="http://schemas.microsoft.com/office/drawing/2014/main" id="{C26C18C3-ED25-DD4B-BA72-24932D54DE37}"/>
              </a:ext>
              <a:ext uri="{C183D7F6-B498-43B3-948B-1728B52AA6E4}">
                <adec:decorative xmlns:adec="http://schemas.microsoft.com/office/drawing/2017/decorative" val="1"/>
              </a:ext>
            </a:extLst>
          </p:cNvPr>
          <p:cNvGrpSpPr>
            <a:grpSpLocks/>
          </p:cNvGrpSpPr>
          <p:nvPr userDrawn="1"/>
        </p:nvGrpSpPr>
        <p:grpSpPr bwMode="auto">
          <a:xfrm>
            <a:off x="1" y="758752"/>
            <a:ext cx="6099248" cy="6099248"/>
            <a:chOff x="0" y="12289"/>
            <a:chExt cx="3550" cy="3551"/>
          </a:xfrm>
        </p:grpSpPr>
        <p:sp>
          <p:nvSpPr>
            <p:cNvPr id="10" name="Freeform 9">
              <a:extLst>
                <a:ext uri="{FF2B5EF4-FFF2-40B4-BE49-F238E27FC236}">
                  <a16:creationId xmlns:a16="http://schemas.microsoft.com/office/drawing/2014/main" id="{C07CC263-2515-F147-8CC5-F8E9FF9FA8E4}"/>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1" name="Freeform 10">
              <a:extLst>
                <a:ext uri="{FF2B5EF4-FFF2-40B4-BE49-F238E27FC236}">
                  <a16:creationId xmlns:a16="http://schemas.microsoft.com/office/drawing/2014/main" id="{43B40037-7481-524B-8685-404D965690F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2" name="Freeform 11">
              <a:extLst>
                <a:ext uri="{FF2B5EF4-FFF2-40B4-BE49-F238E27FC236}">
                  <a16:creationId xmlns:a16="http://schemas.microsoft.com/office/drawing/2014/main" id="{7B759713-8408-EE47-9394-3DA6F5E4B62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sp>
        <p:nvSpPr>
          <p:cNvPr id="18" name="Text Placeholder 29">
            <a:extLst>
              <a:ext uri="{FF2B5EF4-FFF2-40B4-BE49-F238E27FC236}">
                <a16:creationId xmlns:a16="http://schemas.microsoft.com/office/drawing/2014/main" id="{276A9CD7-E675-3048-86D3-3546A2F6B456}"/>
              </a:ext>
            </a:extLst>
          </p:cNvPr>
          <p:cNvSpPr>
            <a:spLocks noGrp="1"/>
          </p:cNvSpPr>
          <p:nvPr>
            <p:ph type="body" sz="quarter" idx="11" hasCustomPrompt="1"/>
          </p:nvPr>
        </p:nvSpPr>
        <p:spPr>
          <a:xfrm>
            <a:off x="6309905" y="4549552"/>
            <a:ext cx="5486400" cy="1645920"/>
          </a:xfrm>
        </p:spPr>
        <p:txBody>
          <a:bodyPr lIns="0" tIns="0" rIns="0" bIns="0">
            <a:noAutofit/>
          </a:bodyPr>
          <a:lstStyle>
            <a:lvl1pPr marL="0" indent="0">
              <a:buNone/>
              <a:defRPr sz="2400" b="1" i="0">
                <a:solidFill>
                  <a:schemeClr val="tx2">
                    <a:lumMod val="75000"/>
                  </a:schemeClr>
                </a:solidFill>
                <a:latin typeface="+mn-lt"/>
              </a:defRPr>
            </a:lvl1pPr>
            <a:lvl2pPr>
              <a:defRPr sz="4000"/>
            </a:lvl2pPr>
            <a:lvl3pPr>
              <a:defRPr sz="4000"/>
            </a:lvl3pPr>
            <a:lvl4pPr>
              <a:defRPr sz="4000"/>
            </a:lvl4pPr>
            <a:lvl5pPr>
              <a:defRPr sz="4000"/>
            </a:lvl5pPr>
          </a:lstStyle>
          <a:p>
            <a:pPr lvl="0"/>
            <a:r>
              <a:rPr lang="en-US"/>
              <a:t>Click to add text</a:t>
            </a:r>
          </a:p>
        </p:txBody>
      </p:sp>
    </p:spTree>
    <p:extLst>
      <p:ext uri="{BB962C8B-B14F-4D97-AF65-F5344CB8AC3E}">
        <p14:creationId xmlns:p14="http://schemas.microsoft.com/office/powerpoint/2010/main" val="13492633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wo Content 2">
    <p:bg>
      <p:bgPr>
        <a:solidFill>
          <a:schemeClr val="tx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97D5AF2-684A-4A8D-3D82-B57D7AC44677}"/>
              </a:ext>
              <a:ext uri="{C183D7F6-B498-43B3-948B-1728B52AA6E4}">
                <adec:decorative xmlns:adec="http://schemas.microsoft.com/office/drawing/2017/decorative" val="1"/>
              </a:ext>
            </a:extLst>
          </p:cNvPr>
          <p:cNvGrpSpPr>
            <a:grpSpLocks/>
          </p:cNvGrpSpPr>
          <p:nvPr userDrawn="1"/>
        </p:nvGrpSpPr>
        <p:grpSpPr bwMode="auto">
          <a:xfrm rot="10800000">
            <a:off x="8870040" y="0"/>
            <a:ext cx="3325208" cy="3325208"/>
            <a:chOff x="0" y="12289"/>
            <a:chExt cx="3550" cy="3551"/>
          </a:xfrm>
        </p:grpSpPr>
        <p:sp>
          <p:nvSpPr>
            <p:cNvPr id="12" name="Freeform 4">
              <a:extLst>
                <a:ext uri="{FF2B5EF4-FFF2-40B4-BE49-F238E27FC236}">
                  <a16:creationId xmlns:a16="http://schemas.microsoft.com/office/drawing/2014/main" id="{8CF5F650-F8F0-F4FE-44DA-1F14ADE428B2}"/>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3" name="Freeform 5">
              <a:extLst>
                <a:ext uri="{FF2B5EF4-FFF2-40B4-BE49-F238E27FC236}">
                  <a16:creationId xmlns:a16="http://schemas.microsoft.com/office/drawing/2014/main" id="{18870924-E47D-404F-59B5-BD1C58F7B04C}"/>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4" name="Freeform 7">
              <a:extLst>
                <a:ext uri="{FF2B5EF4-FFF2-40B4-BE49-F238E27FC236}">
                  <a16:creationId xmlns:a16="http://schemas.microsoft.com/office/drawing/2014/main" id="{80806A65-E4FC-2F52-65B3-CC181E620C29}"/>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sp>
        <p:nvSpPr>
          <p:cNvPr id="16" name="Title 1">
            <a:extLst>
              <a:ext uri="{FF2B5EF4-FFF2-40B4-BE49-F238E27FC236}">
                <a16:creationId xmlns:a16="http://schemas.microsoft.com/office/drawing/2014/main" id="{109B023A-F28F-184D-BA48-3F1C0502AE0A}"/>
              </a:ext>
            </a:extLst>
          </p:cNvPr>
          <p:cNvSpPr>
            <a:spLocks noGrp="1"/>
          </p:cNvSpPr>
          <p:nvPr>
            <p:ph type="title" hasCustomPrompt="1"/>
          </p:nvPr>
        </p:nvSpPr>
        <p:spPr>
          <a:xfrm>
            <a:off x="594360" y="278129"/>
            <a:ext cx="9778365" cy="1494596"/>
          </a:xfrm>
          <a:prstGeom prst="rect">
            <a:avLst/>
          </a:prstGeom>
        </p:spPr>
        <p:txBody>
          <a:bodyPr lIns="0" tIns="0" rIns="0" bIns="0" anchor="b" anchorCtr="0">
            <a:noAutofit/>
          </a:bodyPr>
          <a:lstStyle>
            <a:lvl1pPr>
              <a:defRPr sz="4400" b="1" i="0">
                <a:solidFill>
                  <a:schemeClr val="bg1"/>
                </a:solidFill>
                <a:latin typeface="+mj-lt"/>
              </a:defRPr>
            </a:lvl1pPr>
          </a:lstStyle>
          <a:p>
            <a:r>
              <a:rPr lang="en-US"/>
              <a:t>Click to add title </a:t>
            </a:r>
          </a:p>
        </p:txBody>
      </p:sp>
      <p:sp>
        <p:nvSpPr>
          <p:cNvPr id="2" name="Content Placeholder 5">
            <a:extLst>
              <a:ext uri="{FF2B5EF4-FFF2-40B4-BE49-F238E27FC236}">
                <a16:creationId xmlns:a16="http://schemas.microsoft.com/office/drawing/2014/main" id="{F14DA3C5-63E4-BAFB-1D68-47F71EEEE538}"/>
              </a:ext>
            </a:extLst>
          </p:cNvPr>
          <p:cNvSpPr>
            <a:spLocks noGrp="1"/>
          </p:cNvSpPr>
          <p:nvPr>
            <p:ph sz="quarter" idx="15" hasCustomPrompt="1"/>
          </p:nvPr>
        </p:nvSpPr>
        <p:spPr>
          <a:xfrm>
            <a:off x="594360" y="2676525"/>
            <a:ext cx="4490827" cy="3597470"/>
          </a:xfrm>
        </p:spPr>
        <p:txBody>
          <a:bodyPr lIns="0" tIns="45720" rIns="0" bIns="0">
            <a:normAutofit/>
          </a:bodyPr>
          <a:lstStyle>
            <a:lvl1pPr marL="0" indent="0">
              <a:spcBef>
                <a:spcPts val="1800"/>
              </a:spcBef>
              <a:buFont typeface="Arial" panose="020B0604020202020204" pitchFamily="34" charset="0"/>
              <a:buNone/>
              <a:defRPr sz="2000"/>
            </a:lvl1pPr>
            <a:lvl2pPr marL="283464" indent="-283464">
              <a:spcBef>
                <a:spcPts val="1800"/>
              </a:spcBef>
              <a:defRPr sz="2000"/>
            </a:lvl2pPr>
            <a:lvl3pPr marL="594360" indent="-283464">
              <a:spcBef>
                <a:spcPts val="1800"/>
              </a:spcBef>
              <a:defRPr sz="2000"/>
            </a:lvl3pPr>
            <a:lvl4pPr marL="822960" indent="-283464">
              <a:spcBef>
                <a:spcPts val="1800"/>
              </a:spcBef>
              <a:defRPr sz="2000"/>
            </a:lvl4pPr>
            <a:lvl5pPr marL="1005840" indent="-283464">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3" name="Content Placeholder 5">
            <a:extLst>
              <a:ext uri="{FF2B5EF4-FFF2-40B4-BE49-F238E27FC236}">
                <a16:creationId xmlns:a16="http://schemas.microsoft.com/office/drawing/2014/main" id="{BD11386D-847E-8CF5-E56A-42E80A65A089}"/>
              </a:ext>
            </a:extLst>
          </p:cNvPr>
          <p:cNvSpPr>
            <a:spLocks noGrp="1"/>
          </p:cNvSpPr>
          <p:nvPr>
            <p:ph sz="quarter" idx="16" hasCustomPrompt="1"/>
          </p:nvPr>
        </p:nvSpPr>
        <p:spPr>
          <a:xfrm>
            <a:off x="5881898" y="2676525"/>
            <a:ext cx="4490827" cy="3597470"/>
          </a:xfrm>
        </p:spPr>
        <p:txBody>
          <a:bodyPr lIns="0" tIns="45720" rIns="0" bIns="0">
            <a:normAutofit/>
          </a:bodyPr>
          <a:lstStyle>
            <a:lvl1pPr marL="0" indent="0">
              <a:spcBef>
                <a:spcPts val="1800"/>
              </a:spcBef>
              <a:buFont typeface="Arial" panose="020B0604020202020204" pitchFamily="34" charset="0"/>
              <a:buNone/>
              <a:defRPr sz="2000"/>
            </a:lvl1pPr>
            <a:lvl2pPr marL="283464" indent="-283464">
              <a:spcBef>
                <a:spcPts val="1800"/>
              </a:spcBef>
              <a:defRPr sz="2000"/>
            </a:lvl2pPr>
            <a:lvl3pPr marL="548640" indent="-283464">
              <a:spcBef>
                <a:spcPts val="1800"/>
              </a:spcBef>
              <a:defRPr sz="2000"/>
            </a:lvl3pPr>
            <a:lvl4pPr marL="822960" indent="-283464">
              <a:spcBef>
                <a:spcPts val="1800"/>
              </a:spcBef>
              <a:defRPr sz="2000"/>
            </a:lvl4pPr>
            <a:lvl5pPr marL="1005840" indent="-283464">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05D79B4B-A9BD-581F-536E-DE7CF728F84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8" name="Date Placeholder 7">
            <a:extLst>
              <a:ext uri="{FF2B5EF4-FFF2-40B4-BE49-F238E27FC236}">
                <a16:creationId xmlns:a16="http://schemas.microsoft.com/office/drawing/2014/main" id="{C5EA2E64-5690-A56B-7051-476EC7BADA55}"/>
              </a:ext>
            </a:extLst>
          </p:cNvPr>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Tree>
    <p:extLst>
      <p:ext uri="{BB962C8B-B14F-4D97-AF65-F5344CB8AC3E}">
        <p14:creationId xmlns:p14="http://schemas.microsoft.com/office/powerpoint/2010/main" val="1020182270"/>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
    <p:bg>
      <p:bgPr>
        <a:solidFill>
          <a:schemeClr val="tx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2E558A9-6DD6-E21D-3A8F-6707E1DD19F1}"/>
              </a:ext>
              <a:ext uri="{C183D7F6-B498-43B3-948B-1728B52AA6E4}">
                <adec:decorative xmlns:adec="http://schemas.microsoft.com/office/drawing/2017/decorative" val="1"/>
              </a:ext>
            </a:extLst>
          </p:cNvPr>
          <p:cNvGrpSpPr/>
          <p:nvPr userDrawn="1"/>
        </p:nvGrpSpPr>
        <p:grpSpPr>
          <a:xfrm>
            <a:off x="6362700" y="0"/>
            <a:ext cx="5829298" cy="3235602"/>
            <a:chOff x="5612972" y="1"/>
            <a:chExt cx="6615961" cy="3672246"/>
          </a:xfrm>
        </p:grpSpPr>
        <p:sp>
          <p:nvSpPr>
            <p:cNvPr id="12" name="AutoShape 24">
              <a:extLst>
                <a:ext uri="{FF2B5EF4-FFF2-40B4-BE49-F238E27FC236}">
                  <a16:creationId xmlns:a16="http://schemas.microsoft.com/office/drawing/2014/main" id="{3FC994E4-318C-1E66-B4E4-8F8FD08E098F}"/>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3" name="Freeform 7">
              <a:extLst>
                <a:ext uri="{FF2B5EF4-FFF2-40B4-BE49-F238E27FC236}">
                  <a16:creationId xmlns:a16="http://schemas.microsoft.com/office/drawing/2014/main" id="{17C00E6B-F625-6D6C-8364-9DD9F3C3628F}"/>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4" name="Freeform 8">
              <a:extLst>
                <a:ext uri="{FF2B5EF4-FFF2-40B4-BE49-F238E27FC236}">
                  <a16:creationId xmlns:a16="http://schemas.microsoft.com/office/drawing/2014/main" id="{C6197B87-4F65-7981-9463-84830CD3687F}"/>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8" name="Freeform 9">
              <a:extLst>
                <a:ext uri="{FF2B5EF4-FFF2-40B4-BE49-F238E27FC236}">
                  <a16:creationId xmlns:a16="http://schemas.microsoft.com/office/drawing/2014/main" id="{86AA517C-7217-D864-B7E7-40984A2880DB}"/>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9" name="Freeform 10">
              <a:extLst>
                <a:ext uri="{FF2B5EF4-FFF2-40B4-BE49-F238E27FC236}">
                  <a16:creationId xmlns:a16="http://schemas.microsoft.com/office/drawing/2014/main" id="{524013C6-491C-CAA2-5BD6-7C73596711CC}"/>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sp>
        <p:nvSpPr>
          <p:cNvPr id="16" name="Title 1">
            <a:extLst>
              <a:ext uri="{FF2B5EF4-FFF2-40B4-BE49-F238E27FC236}">
                <a16:creationId xmlns:a16="http://schemas.microsoft.com/office/drawing/2014/main" id="{109B023A-F28F-184D-BA48-3F1C0502AE0A}"/>
              </a:ext>
            </a:extLst>
          </p:cNvPr>
          <p:cNvSpPr>
            <a:spLocks noGrp="1"/>
          </p:cNvSpPr>
          <p:nvPr>
            <p:ph type="title" hasCustomPrompt="1"/>
          </p:nvPr>
        </p:nvSpPr>
        <p:spPr>
          <a:xfrm>
            <a:off x="6318885" y="3499667"/>
            <a:ext cx="4939666" cy="2542810"/>
          </a:xfrm>
          <a:prstGeom prst="rect">
            <a:avLst/>
          </a:prstGeom>
        </p:spPr>
        <p:txBody>
          <a:bodyPr lIns="0" tIns="0" rIns="0" bIns="0" anchor="b" anchorCtr="0">
            <a:noAutofit/>
          </a:bodyPr>
          <a:lstStyle>
            <a:lvl1pPr>
              <a:defRPr sz="4400" b="1" i="0">
                <a:solidFill>
                  <a:schemeClr val="bg1"/>
                </a:solidFill>
                <a:latin typeface="+mj-lt"/>
              </a:defRPr>
            </a:lvl1pPr>
          </a:lstStyle>
          <a:p>
            <a:r>
              <a:rPr lang="en-US"/>
              <a:t>Click to add title </a:t>
            </a:r>
          </a:p>
        </p:txBody>
      </p:sp>
      <p:sp>
        <p:nvSpPr>
          <p:cNvPr id="7" name="Content Placeholder 5">
            <a:extLst>
              <a:ext uri="{FF2B5EF4-FFF2-40B4-BE49-F238E27FC236}">
                <a16:creationId xmlns:a16="http://schemas.microsoft.com/office/drawing/2014/main" id="{8007FA9C-C4D5-89EC-C457-5F329A338E1E}"/>
              </a:ext>
            </a:extLst>
          </p:cNvPr>
          <p:cNvSpPr>
            <a:spLocks noGrp="1"/>
          </p:cNvSpPr>
          <p:nvPr>
            <p:ph sz="quarter" idx="14" hasCustomPrompt="1"/>
          </p:nvPr>
        </p:nvSpPr>
        <p:spPr>
          <a:xfrm>
            <a:off x="603885" y="457201"/>
            <a:ext cx="5198269" cy="2305050"/>
          </a:xfrm>
        </p:spPr>
        <p:txBody>
          <a:bodyPr lIns="0" tIns="274320">
            <a:normAutofit/>
          </a:bodyPr>
          <a:lstStyle>
            <a:lvl1pPr marL="457200" indent="-457200">
              <a:spcBef>
                <a:spcPts val="1800"/>
              </a:spcBef>
              <a:buFont typeface="+mj-lt"/>
              <a:buAutoNum type="arabicPeriod"/>
              <a:defRPr sz="2000"/>
            </a:lvl1pPr>
            <a:lvl2pPr marL="914400" indent="-457200">
              <a:spcBef>
                <a:spcPts val="1800"/>
              </a:spcBef>
              <a:buFont typeface="+mj-lt"/>
              <a:buAutoNum type="alphaLcPeriod"/>
              <a:defRPr sz="2000"/>
            </a:lvl2pPr>
            <a:lvl3pPr marL="1371600" indent="-457200">
              <a:spcBef>
                <a:spcPts val="1800"/>
              </a:spcBef>
              <a:buFont typeface="+mj-lt"/>
              <a:buAutoNum type="arabicParenR"/>
              <a:defRPr sz="2000"/>
            </a:lvl3pPr>
            <a:lvl4pPr marL="1371600" indent="0">
              <a:spcBef>
                <a:spcPts val="1800"/>
              </a:spcBef>
              <a:buFont typeface="+mj-lt"/>
              <a:buNone/>
              <a:defRPr sz="2000"/>
            </a:lvl4pPr>
            <a:lvl5pPr marL="2286000" indent="-457200">
              <a:spcBef>
                <a:spcPts val="1800"/>
              </a:spcBef>
              <a:buFont typeface="+mj-lt"/>
              <a:buAutoNum type="arabicPeriod"/>
              <a:defRPr sz="2000"/>
            </a:lvl5pPr>
          </a:lstStyle>
          <a:p>
            <a:pPr lvl="0"/>
            <a:r>
              <a:rPr lang="en-US"/>
              <a:t>Click to add content</a:t>
            </a:r>
          </a:p>
          <a:p>
            <a:pPr lvl="1"/>
            <a:r>
              <a:rPr lang="en-US"/>
              <a:t>Second level</a:t>
            </a:r>
          </a:p>
          <a:p>
            <a:pPr lvl="2"/>
            <a:r>
              <a:rPr lang="en-US"/>
              <a:t>Third level</a:t>
            </a:r>
          </a:p>
          <a:p>
            <a:pPr lvl="3"/>
            <a:endParaRPr lang="en-US"/>
          </a:p>
        </p:txBody>
      </p:sp>
      <p:sp>
        <p:nvSpPr>
          <p:cNvPr id="2" name="Content Placeholder 5">
            <a:extLst>
              <a:ext uri="{FF2B5EF4-FFF2-40B4-BE49-F238E27FC236}">
                <a16:creationId xmlns:a16="http://schemas.microsoft.com/office/drawing/2014/main" id="{3AC171DA-232D-44C1-6B93-40BACB298F4B}"/>
              </a:ext>
            </a:extLst>
          </p:cNvPr>
          <p:cNvSpPr>
            <a:spLocks noGrp="1"/>
          </p:cNvSpPr>
          <p:nvPr>
            <p:ph sz="quarter" idx="15" hasCustomPrompt="1"/>
          </p:nvPr>
        </p:nvSpPr>
        <p:spPr>
          <a:xfrm>
            <a:off x="594360" y="2810595"/>
            <a:ext cx="5198269" cy="3319513"/>
          </a:xfrm>
        </p:spPr>
        <p:txBody>
          <a:bodyPr lIns="0" tIns="45720" rIns="0" bIns="0">
            <a:normAutofit/>
          </a:bodyPr>
          <a:lstStyle>
            <a:lvl1pPr marL="0" indent="0">
              <a:spcBef>
                <a:spcPts val="1800"/>
              </a:spcBef>
              <a:buFont typeface="Arial" panose="020B0604020202020204" pitchFamily="34" charset="0"/>
              <a:buNone/>
              <a:defRPr sz="2000"/>
            </a:lvl1pPr>
            <a:lvl2pPr marL="283464" indent="-283464">
              <a:spcBef>
                <a:spcPts val="1800"/>
              </a:spcBef>
              <a:defRPr sz="2000"/>
            </a:lvl2pPr>
            <a:lvl3pPr marL="548640" indent="-283464">
              <a:spcBef>
                <a:spcPts val="1800"/>
              </a:spcBef>
              <a:defRPr sz="2000"/>
            </a:lvl3pPr>
            <a:lvl4pPr marL="822960" indent="-283464">
              <a:spcBef>
                <a:spcPts val="1800"/>
              </a:spcBef>
              <a:defRPr sz="2000"/>
            </a:lvl4pPr>
            <a:lvl5pPr marL="1005840" indent="-283464">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05D79B4B-A9BD-581F-536E-DE7CF728F84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8" name="Date Placeholder 7">
            <a:extLst>
              <a:ext uri="{FF2B5EF4-FFF2-40B4-BE49-F238E27FC236}">
                <a16:creationId xmlns:a16="http://schemas.microsoft.com/office/drawing/2014/main" id="{C5EA2E64-5690-A56B-7051-476EC7BADA55}"/>
              </a:ext>
            </a:extLst>
          </p:cNvPr>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Tree>
    <p:extLst>
      <p:ext uri="{BB962C8B-B14F-4D97-AF65-F5344CB8AC3E}">
        <p14:creationId xmlns:p14="http://schemas.microsoft.com/office/powerpoint/2010/main" val="2668985717"/>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and Picture">
    <p:bg>
      <p:bgPr>
        <a:solidFill>
          <a:schemeClr val="tx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09B023A-F28F-184D-BA48-3F1C0502AE0A}"/>
              </a:ext>
            </a:extLst>
          </p:cNvPr>
          <p:cNvSpPr>
            <a:spLocks noGrp="1"/>
          </p:cNvSpPr>
          <p:nvPr>
            <p:ph type="title" hasCustomPrompt="1"/>
          </p:nvPr>
        </p:nvSpPr>
        <p:spPr>
          <a:xfrm>
            <a:off x="575310" y="278129"/>
            <a:ext cx="5063490" cy="2354026"/>
          </a:xfrm>
          <a:prstGeom prst="rect">
            <a:avLst/>
          </a:prstGeom>
        </p:spPr>
        <p:txBody>
          <a:bodyPr lIns="0" tIns="0" rIns="0" bIns="0" anchor="b" anchorCtr="0">
            <a:noAutofit/>
          </a:bodyPr>
          <a:lstStyle>
            <a:lvl1pPr>
              <a:defRPr sz="4400" b="1" i="0">
                <a:solidFill>
                  <a:schemeClr val="bg1"/>
                </a:solidFill>
                <a:latin typeface="+mj-lt"/>
              </a:defRPr>
            </a:lvl1pPr>
          </a:lstStyle>
          <a:p>
            <a:r>
              <a:rPr lang="en-US"/>
              <a:t>Click to add title </a:t>
            </a:r>
          </a:p>
        </p:txBody>
      </p:sp>
      <p:sp>
        <p:nvSpPr>
          <p:cNvPr id="3" name="Content Placeholder 5">
            <a:extLst>
              <a:ext uri="{FF2B5EF4-FFF2-40B4-BE49-F238E27FC236}">
                <a16:creationId xmlns:a16="http://schemas.microsoft.com/office/drawing/2014/main" id="{1EF4505D-6803-3813-7738-049963427819}"/>
              </a:ext>
            </a:extLst>
          </p:cNvPr>
          <p:cNvSpPr>
            <a:spLocks noGrp="1"/>
          </p:cNvSpPr>
          <p:nvPr>
            <p:ph sz="quarter" idx="16" hasCustomPrompt="1"/>
          </p:nvPr>
        </p:nvSpPr>
        <p:spPr>
          <a:xfrm>
            <a:off x="594360" y="3279579"/>
            <a:ext cx="5044440" cy="2994415"/>
          </a:xfrm>
        </p:spPr>
        <p:txBody>
          <a:bodyPr lIns="0" tIns="228600" rIns="0" bIns="0">
            <a:normAutofit/>
          </a:bodyPr>
          <a:lstStyle>
            <a:lvl1pPr marL="0" indent="0">
              <a:spcBef>
                <a:spcPts val="1800"/>
              </a:spcBef>
              <a:buFont typeface="Arial" panose="020B0604020202020204" pitchFamily="34" charset="0"/>
              <a:buNone/>
              <a:defRPr sz="2000"/>
            </a:lvl1pPr>
            <a:lvl2pPr indent="-283464">
              <a:spcBef>
                <a:spcPts val="1800"/>
              </a:spcBef>
              <a:defRPr sz="2000"/>
            </a:lvl2pPr>
            <a:lvl3pPr indent="-283464">
              <a:spcBef>
                <a:spcPts val="1800"/>
              </a:spcBef>
              <a:defRPr sz="2000"/>
            </a:lvl3pPr>
            <a:lvl4pPr indent="-283464">
              <a:spcBef>
                <a:spcPts val="1800"/>
              </a:spcBef>
              <a:defRPr sz="2000"/>
            </a:lvl4pPr>
            <a:lvl5pPr indent="-283464">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4658637A-5D36-6127-19BC-C203E23FA49F}"/>
              </a:ext>
            </a:extLst>
          </p:cNvPr>
          <p:cNvSpPr>
            <a:spLocks noGrp="1"/>
          </p:cNvSpPr>
          <p:nvPr>
            <p:ph type="pic" sz="quarter" idx="15"/>
          </p:nvPr>
        </p:nvSpPr>
        <p:spPr>
          <a:xfrm>
            <a:off x="6096000" y="0"/>
            <a:ext cx="6118225" cy="6858000"/>
          </a:xfrm>
        </p:spPr>
        <p:txBody>
          <a:bodyPr>
            <a:normAutofit/>
          </a:bodyPr>
          <a:lstStyle>
            <a:lvl1pPr marL="0" indent="0" algn="ctr">
              <a:buNone/>
              <a:defRPr sz="2000">
                <a:solidFill>
                  <a:schemeClr val="bg1"/>
                </a:solidFill>
              </a:defRPr>
            </a:lvl1pPr>
          </a:lstStyle>
          <a:p>
            <a:r>
              <a:rPr lang="en-US"/>
              <a:t>Click icon to add picture</a:t>
            </a:r>
          </a:p>
        </p:txBody>
      </p:sp>
      <p:sp>
        <p:nvSpPr>
          <p:cNvPr id="10" name="Slide Number Placeholder 9">
            <a:extLst>
              <a:ext uri="{FF2B5EF4-FFF2-40B4-BE49-F238E27FC236}">
                <a16:creationId xmlns:a16="http://schemas.microsoft.com/office/drawing/2014/main" id="{05D79B4B-A9BD-581F-536E-DE7CF728F84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8" name="Date Placeholder 7">
            <a:extLst>
              <a:ext uri="{FF2B5EF4-FFF2-40B4-BE49-F238E27FC236}">
                <a16:creationId xmlns:a16="http://schemas.microsoft.com/office/drawing/2014/main" id="{C5EA2E64-5690-A56B-7051-476EC7BADA55}"/>
              </a:ext>
            </a:extLst>
          </p:cNvPr>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Tree>
    <p:extLst>
      <p:ext uri="{BB962C8B-B14F-4D97-AF65-F5344CB8AC3E}">
        <p14:creationId xmlns:p14="http://schemas.microsoft.com/office/powerpoint/2010/main" val="1571971256"/>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and Table">
    <p:bg>
      <p:bgPr>
        <a:solidFill>
          <a:schemeClr val="tx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F555767-B3D8-BD57-1D42-7F6E1E66892B}"/>
              </a:ext>
              <a:ext uri="{C183D7F6-B498-43B3-948B-1728B52AA6E4}">
                <adec:decorative xmlns:adec="http://schemas.microsoft.com/office/drawing/2017/decorative" val="1"/>
              </a:ext>
            </a:extLst>
          </p:cNvPr>
          <p:cNvGrpSpPr>
            <a:grpSpLocks/>
          </p:cNvGrpSpPr>
          <p:nvPr userDrawn="1"/>
        </p:nvGrpSpPr>
        <p:grpSpPr bwMode="auto">
          <a:xfrm rot="16200000" flipV="1">
            <a:off x="0" y="3900132"/>
            <a:ext cx="2959226" cy="2959226"/>
            <a:chOff x="0" y="12289"/>
            <a:chExt cx="3550" cy="3551"/>
          </a:xfrm>
        </p:grpSpPr>
        <p:sp>
          <p:nvSpPr>
            <p:cNvPr id="9" name="Freeform 13">
              <a:extLst>
                <a:ext uri="{FF2B5EF4-FFF2-40B4-BE49-F238E27FC236}">
                  <a16:creationId xmlns:a16="http://schemas.microsoft.com/office/drawing/2014/main" id="{BC972B6D-098C-52F6-E990-52623B368FB1}"/>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5" name="Freeform 14">
              <a:extLst>
                <a:ext uri="{FF2B5EF4-FFF2-40B4-BE49-F238E27FC236}">
                  <a16:creationId xmlns:a16="http://schemas.microsoft.com/office/drawing/2014/main" id="{3F0D3EE3-9A8C-531D-1EEE-1AFAB9F3BCAE}"/>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7" name="Freeform 15">
              <a:extLst>
                <a:ext uri="{FF2B5EF4-FFF2-40B4-BE49-F238E27FC236}">
                  <a16:creationId xmlns:a16="http://schemas.microsoft.com/office/drawing/2014/main" id="{A2BE192C-1768-890B-EC1B-5ED6E1F82590}"/>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sp>
        <p:nvSpPr>
          <p:cNvPr id="16" name="Title 1">
            <a:extLst>
              <a:ext uri="{FF2B5EF4-FFF2-40B4-BE49-F238E27FC236}">
                <a16:creationId xmlns:a16="http://schemas.microsoft.com/office/drawing/2014/main" id="{109B023A-F28F-184D-BA48-3F1C0502AE0A}"/>
              </a:ext>
            </a:extLst>
          </p:cNvPr>
          <p:cNvSpPr>
            <a:spLocks noGrp="1"/>
          </p:cNvSpPr>
          <p:nvPr>
            <p:ph type="title" hasCustomPrompt="1"/>
          </p:nvPr>
        </p:nvSpPr>
        <p:spPr>
          <a:xfrm>
            <a:off x="3661409" y="4661717"/>
            <a:ext cx="7936230" cy="1380760"/>
          </a:xfrm>
          <a:prstGeom prst="rect">
            <a:avLst/>
          </a:prstGeom>
        </p:spPr>
        <p:txBody>
          <a:bodyPr lIns="0" tIns="0" rIns="0" bIns="0" anchor="b" anchorCtr="0">
            <a:noAutofit/>
          </a:bodyPr>
          <a:lstStyle>
            <a:lvl1pPr>
              <a:defRPr sz="4400" b="1" i="0">
                <a:solidFill>
                  <a:schemeClr val="bg1"/>
                </a:solidFill>
                <a:latin typeface="+mj-lt"/>
              </a:defRPr>
            </a:lvl1pPr>
          </a:lstStyle>
          <a:p>
            <a:r>
              <a:rPr lang="en-US"/>
              <a:t>Click to add title </a:t>
            </a:r>
          </a:p>
        </p:txBody>
      </p:sp>
      <p:sp>
        <p:nvSpPr>
          <p:cNvPr id="7" name="Content Placeholder 5">
            <a:extLst>
              <a:ext uri="{FF2B5EF4-FFF2-40B4-BE49-F238E27FC236}">
                <a16:creationId xmlns:a16="http://schemas.microsoft.com/office/drawing/2014/main" id="{8007FA9C-C4D5-89EC-C457-5F329A338E1E}"/>
              </a:ext>
            </a:extLst>
          </p:cNvPr>
          <p:cNvSpPr>
            <a:spLocks noGrp="1"/>
          </p:cNvSpPr>
          <p:nvPr>
            <p:ph sz="quarter" idx="14" hasCustomPrompt="1"/>
          </p:nvPr>
        </p:nvSpPr>
        <p:spPr>
          <a:xfrm>
            <a:off x="603885" y="584005"/>
            <a:ext cx="2825115" cy="3999060"/>
          </a:xfrm>
        </p:spPr>
        <p:txBody>
          <a:bodyPr lIns="0" tIns="274320">
            <a:normAutofit/>
          </a:bodyPr>
          <a:lstStyle>
            <a:lvl1pPr marL="0" indent="0">
              <a:spcBef>
                <a:spcPts val="1800"/>
              </a:spcBef>
              <a:buFont typeface="Arial" panose="020B0604020202020204" pitchFamily="34" charset="0"/>
              <a:buNone/>
              <a:defRPr sz="2000"/>
            </a:lvl1pPr>
            <a:lvl2pPr marL="457200" indent="0">
              <a:spcBef>
                <a:spcPts val="1800"/>
              </a:spcBef>
              <a:buNone/>
              <a:defRPr sz="2000"/>
            </a:lvl2pPr>
            <a:lvl3pPr marL="914400" indent="0">
              <a:spcBef>
                <a:spcPts val="1800"/>
              </a:spcBef>
              <a:buNone/>
              <a:defRPr sz="2000"/>
            </a:lvl3pPr>
            <a:lvl4pPr marL="1371600" indent="0">
              <a:spcBef>
                <a:spcPts val="1800"/>
              </a:spcBef>
              <a:buNone/>
              <a:defRPr sz="2000"/>
            </a:lvl4pPr>
            <a:lvl5pPr marL="1828800" indent="0">
              <a:spcBef>
                <a:spcPts val="1800"/>
              </a:spcBef>
              <a:buNone/>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5BCAAA28-C292-C527-AD35-90836B8BB978}"/>
              </a:ext>
            </a:extLst>
          </p:cNvPr>
          <p:cNvSpPr>
            <a:spLocks noGrp="1"/>
          </p:cNvSpPr>
          <p:nvPr>
            <p:ph sz="quarter" idx="13" hasCustomPrompt="1"/>
          </p:nvPr>
        </p:nvSpPr>
        <p:spPr>
          <a:xfrm>
            <a:off x="3670934" y="584005"/>
            <a:ext cx="7926705" cy="3999060"/>
          </a:xfrm>
        </p:spPr>
        <p:txBody>
          <a:bodyPr lIns="0">
            <a:normAutofit/>
          </a:bodyPr>
          <a:lstStyle>
            <a:lvl1pPr marL="0" indent="0">
              <a:spcBef>
                <a:spcPts val="1800"/>
              </a:spcBef>
              <a:buNone/>
              <a:defRPr sz="2000"/>
            </a:lvl1pPr>
            <a:lvl2pPr>
              <a:spcBef>
                <a:spcPts val="600"/>
              </a:spcBef>
              <a:defRPr sz="2000"/>
            </a:lvl2pPr>
            <a:lvl3pPr>
              <a:spcBef>
                <a:spcPts val="1800"/>
              </a:spcBef>
              <a:defRPr sz="2000"/>
            </a:lvl3pPr>
            <a:lvl4pPr>
              <a:spcBef>
                <a:spcPts val="1800"/>
              </a:spcBef>
              <a:defRPr sz="2000"/>
            </a:lvl4pPr>
            <a:lvl5pPr>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05D79B4B-A9BD-581F-536E-DE7CF728F84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8" name="Date Placeholder 7">
            <a:extLst>
              <a:ext uri="{FF2B5EF4-FFF2-40B4-BE49-F238E27FC236}">
                <a16:creationId xmlns:a16="http://schemas.microsoft.com/office/drawing/2014/main" id="{C5EA2E64-5690-A56B-7051-476EC7BADA55}"/>
              </a:ext>
            </a:extLst>
          </p:cNvPr>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Tree>
    <p:extLst>
      <p:ext uri="{BB962C8B-B14F-4D97-AF65-F5344CB8AC3E}">
        <p14:creationId xmlns:p14="http://schemas.microsoft.com/office/powerpoint/2010/main" val="1884383428"/>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Two Content">
    <p:bg>
      <p:bgPr>
        <a:solidFill>
          <a:schemeClr val="tx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97D5AF2-684A-4A8D-3D82-B57D7AC44677}"/>
              </a:ext>
              <a:ext uri="{C183D7F6-B498-43B3-948B-1728B52AA6E4}">
                <adec:decorative xmlns:adec="http://schemas.microsoft.com/office/drawing/2017/decorative" val="1"/>
              </a:ext>
            </a:extLst>
          </p:cNvPr>
          <p:cNvGrpSpPr>
            <a:grpSpLocks/>
          </p:cNvGrpSpPr>
          <p:nvPr userDrawn="1"/>
        </p:nvGrpSpPr>
        <p:grpSpPr bwMode="auto">
          <a:xfrm rot="10800000">
            <a:off x="8870040" y="0"/>
            <a:ext cx="3325208" cy="3325208"/>
            <a:chOff x="0" y="12289"/>
            <a:chExt cx="3550" cy="3551"/>
          </a:xfrm>
        </p:grpSpPr>
        <p:sp>
          <p:nvSpPr>
            <p:cNvPr id="12" name="Freeform 4">
              <a:extLst>
                <a:ext uri="{FF2B5EF4-FFF2-40B4-BE49-F238E27FC236}">
                  <a16:creationId xmlns:a16="http://schemas.microsoft.com/office/drawing/2014/main" id="{8CF5F650-F8F0-F4FE-44DA-1F14ADE428B2}"/>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3" name="Freeform 5">
              <a:extLst>
                <a:ext uri="{FF2B5EF4-FFF2-40B4-BE49-F238E27FC236}">
                  <a16:creationId xmlns:a16="http://schemas.microsoft.com/office/drawing/2014/main" id="{18870924-E47D-404F-59B5-BD1C58F7B04C}"/>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4" name="Freeform 7">
              <a:extLst>
                <a:ext uri="{FF2B5EF4-FFF2-40B4-BE49-F238E27FC236}">
                  <a16:creationId xmlns:a16="http://schemas.microsoft.com/office/drawing/2014/main" id="{80806A65-E4FC-2F52-65B3-CC181E620C29}"/>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sp>
        <p:nvSpPr>
          <p:cNvPr id="16" name="Title 1">
            <a:extLst>
              <a:ext uri="{FF2B5EF4-FFF2-40B4-BE49-F238E27FC236}">
                <a16:creationId xmlns:a16="http://schemas.microsoft.com/office/drawing/2014/main" id="{109B023A-F28F-184D-BA48-3F1C0502AE0A}"/>
              </a:ext>
            </a:extLst>
          </p:cNvPr>
          <p:cNvSpPr>
            <a:spLocks noGrp="1"/>
          </p:cNvSpPr>
          <p:nvPr>
            <p:ph type="title" hasCustomPrompt="1"/>
          </p:nvPr>
        </p:nvSpPr>
        <p:spPr>
          <a:xfrm>
            <a:off x="594360" y="198408"/>
            <a:ext cx="10972800" cy="1574317"/>
          </a:xfrm>
          <a:prstGeom prst="rect">
            <a:avLst/>
          </a:prstGeom>
        </p:spPr>
        <p:txBody>
          <a:bodyPr lIns="0" tIns="0" rIns="0" bIns="0" anchor="b" anchorCtr="0">
            <a:noAutofit/>
          </a:bodyPr>
          <a:lstStyle>
            <a:lvl1pPr>
              <a:defRPr sz="4400" b="1" i="0">
                <a:solidFill>
                  <a:schemeClr val="bg1"/>
                </a:solidFill>
                <a:latin typeface="+mj-lt"/>
              </a:defRPr>
            </a:lvl1pPr>
          </a:lstStyle>
          <a:p>
            <a:r>
              <a:rPr lang="en-US"/>
              <a:t>Click to add title </a:t>
            </a:r>
          </a:p>
        </p:txBody>
      </p:sp>
      <p:sp>
        <p:nvSpPr>
          <p:cNvPr id="6" name="Content Placeholder 5">
            <a:extLst>
              <a:ext uri="{FF2B5EF4-FFF2-40B4-BE49-F238E27FC236}">
                <a16:creationId xmlns:a16="http://schemas.microsoft.com/office/drawing/2014/main" id="{5BCAAA28-C292-C527-AD35-90836B8BB978}"/>
              </a:ext>
            </a:extLst>
          </p:cNvPr>
          <p:cNvSpPr>
            <a:spLocks noGrp="1"/>
          </p:cNvSpPr>
          <p:nvPr>
            <p:ph sz="quarter" idx="13" hasCustomPrompt="1"/>
          </p:nvPr>
        </p:nvSpPr>
        <p:spPr>
          <a:xfrm>
            <a:off x="595523" y="2676525"/>
            <a:ext cx="5746750" cy="3597470"/>
          </a:xfrm>
        </p:spPr>
        <p:txBody>
          <a:bodyPr lIns="0">
            <a:normAutofit/>
          </a:bodyPr>
          <a:lstStyle>
            <a:lvl1pPr marL="0" indent="0">
              <a:spcBef>
                <a:spcPts val="1800"/>
              </a:spcBef>
              <a:buNone/>
              <a:defRPr sz="2000"/>
            </a:lvl1pPr>
            <a:lvl2pPr>
              <a:spcBef>
                <a:spcPts val="600"/>
              </a:spcBef>
              <a:defRPr sz="2000"/>
            </a:lvl2pPr>
            <a:lvl3pPr>
              <a:spcBef>
                <a:spcPts val="1800"/>
              </a:spcBef>
              <a:defRPr sz="2000"/>
            </a:lvl3pPr>
            <a:lvl4pPr>
              <a:spcBef>
                <a:spcPts val="1800"/>
              </a:spcBef>
              <a:defRPr sz="2000"/>
            </a:lvl4pPr>
            <a:lvl5pPr>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7" name="Content Placeholder 5">
            <a:extLst>
              <a:ext uri="{FF2B5EF4-FFF2-40B4-BE49-F238E27FC236}">
                <a16:creationId xmlns:a16="http://schemas.microsoft.com/office/drawing/2014/main" id="{8007FA9C-C4D5-89EC-C457-5F329A338E1E}"/>
              </a:ext>
            </a:extLst>
          </p:cNvPr>
          <p:cNvSpPr>
            <a:spLocks noGrp="1"/>
          </p:cNvSpPr>
          <p:nvPr>
            <p:ph sz="quarter" idx="14" hasCustomPrompt="1"/>
          </p:nvPr>
        </p:nvSpPr>
        <p:spPr>
          <a:xfrm>
            <a:off x="7620000" y="2676525"/>
            <a:ext cx="3947160" cy="3597470"/>
          </a:xfrm>
        </p:spPr>
        <p:txBody>
          <a:bodyPr lIns="0">
            <a:normAutofit/>
          </a:bodyPr>
          <a:lstStyle>
            <a:lvl1pPr marL="342900" indent="-342900">
              <a:spcBef>
                <a:spcPts val="1800"/>
              </a:spcBef>
              <a:buFont typeface="Arial" panose="020B0604020202020204" pitchFamily="34" charset="0"/>
              <a:buChar char="•"/>
              <a:defRPr sz="2000"/>
            </a:lvl1pPr>
            <a:lvl2pPr>
              <a:spcBef>
                <a:spcPts val="1800"/>
              </a:spcBef>
              <a:defRPr sz="2000"/>
            </a:lvl2pPr>
            <a:lvl3pPr>
              <a:spcBef>
                <a:spcPts val="1800"/>
              </a:spcBef>
              <a:defRPr sz="2000"/>
            </a:lvl3pPr>
            <a:lvl4pPr>
              <a:spcBef>
                <a:spcPts val="1800"/>
              </a:spcBef>
              <a:defRPr sz="2000"/>
            </a:lvl4pPr>
            <a:lvl5pPr>
              <a:spcBef>
                <a:spcPts val="1800"/>
              </a:spcBef>
              <a:defRPr sz="20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8" name="Date Placeholder 7">
            <a:extLst>
              <a:ext uri="{FF2B5EF4-FFF2-40B4-BE49-F238E27FC236}">
                <a16:creationId xmlns:a16="http://schemas.microsoft.com/office/drawing/2014/main" id="{C5EA2E64-5690-A56B-7051-476EC7BADA55}"/>
              </a:ext>
            </a:extLst>
          </p:cNvPr>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10" name="Slide Number Placeholder 9">
            <a:extLst>
              <a:ext uri="{FF2B5EF4-FFF2-40B4-BE49-F238E27FC236}">
                <a16:creationId xmlns:a16="http://schemas.microsoft.com/office/drawing/2014/main" id="{05D79B4B-A9BD-581F-536E-DE7CF728F84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Tree>
    <p:extLst>
      <p:ext uri="{BB962C8B-B14F-4D97-AF65-F5344CB8AC3E}">
        <p14:creationId xmlns:p14="http://schemas.microsoft.com/office/powerpoint/2010/main" val="2912903050"/>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able 2">
    <p:bg>
      <p:bgPr>
        <a:solidFill>
          <a:schemeClr val="tx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09B023A-F28F-184D-BA48-3F1C0502AE0A}"/>
              </a:ext>
            </a:extLst>
          </p:cNvPr>
          <p:cNvSpPr>
            <a:spLocks noGrp="1"/>
          </p:cNvSpPr>
          <p:nvPr>
            <p:ph type="title" hasCustomPrompt="1"/>
          </p:nvPr>
        </p:nvSpPr>
        <p:spPr>
          <a:xfrm>
            <a:off x="594360" y="202400"/>
            <a:ext cx="10972800" cy="1570325"/>
          </a:xfrm>
          <a:prstGeom prst="rect">
            <a:avLst/>
          </a:prstGeom>
        </p:spPr>
        <p:txBody>
          <a:bodyPr lIns="0" tIns="0" rIns="0" bIns="0" anchor="b" anchorCtr="0">
            <a:noAutofit/>
          </a:bodyPr>
          <a:lstStyle>
            <a:lvl1pPr>
              <a:defRPr sz="4400" b="1" i="0">
                <a:solidFill>
                  <a:schemeClr val="bg1"/>
                </a:solidFill>
                <a:latin typeface="+mj-lt"/>
              </a:defRPr>
            </a:lvl1pPr>
          </a:lstStyle>
          <a:p>
            <a:r>
              <a:rPr lang="en-US"/>
              <a:t>Click to add title </a:t>
            </a:r>
          </a:p>
        </p:txBody>
      </p:sp>
      <p:sp>
        <p:nvSpPr>
          <p:cNvPr id="9" name="Table Placeholder 2">
            <a:extLst>
              <a:ext uri="{FF2B5EF4-FFF2-40B4-BE49-F238E27FC236}">
                <a16:creationId xmlns:a16="http://schemas.microsoft.com/office/drawing/2014/main" id="{1506B022-475A-6647-98FF-D5C319A0C7C4}"/>
              </a:ext>
            </a:extLst>
          </p:cNvPr>
          <p:cNvSpPr>
            <a:spLocks noGrp="1"/>
          </p:cNvSpPr>
          <p:nvPr>
            <p:ph type="tbl" sz="quarter" idx="10"/>
          </p:nvPr>
        </p:nvSpPr>
        <p:spPr>
          <a:xfrm>
            <a:off x="594360" y="2628629"/>
            <a:ext cx="10972800" cy="3636740"/>
          </a:xfrm>
        </p:spPr>
        <p:txBody>
          <a:bodyPr>
            <a:noAutofit/>
          </a:bodyPr>
          <a:lstStyle>
            <a:lvl1pPr>
              <a:defRPr/>
            </a:lvl1pPr>
          </a:lstStyle>
          <a:p>
            <a:r>
              <a:rPr lang="en-US"/>
              <a:t>Click icon to add table</a:t>
            </a:r>
          </a:p>
        </p:txBody>
      </p:sp>
      <p:sp>
        <p:nvSpPr>
          <p:cNvPr id="10" name="Slide Number Placeholder 9">
            <a:extLst>
              <a:ext uri="{FF2B5EF4-FFF2-40B4-BE49-F238E27FC236}">
                <a16:creationId xmlns:a16="http://schemas.microsoft.com/office/drawing/2014/main" id="{05D79B4B-A9BD-581F-536E-DE7CF728F84E}"/>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8" name="Date Placeholder 7">
            <a:extLst>
              <a:ext uri="{FF2B5EF4-FFF2-40B4-BE49-F238E27FC236}">
                <a16:creationId xmlns:a16="http://schemas.microsoft.com/office/drawing/2014/main" id="{C5EA2E64-5690-A56B-7051-476EC7BADA55}"/>
              </a:ext>
            </a:extLst>
          </p:cNvPr>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Tree>
    <p:extLst>
      <p:ext uri="{BB962C8B-B14F-4D97-AF65-F5344CB8AC3E}">
        <p14:creationId xmlns:p14="http://schemas.microsoft.com/office/powerpoint/2010/main" val="699788703"/>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able 2">
    <p:bg>
      <p:bgPr>
        <a:solidFill>
          <a:schemeClr val="tx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09B023A-F28F-184D-BA48-3F1C0502AE0A}"/>
              </a:ext>
            </a:extLst>
          </p:cNvPr>
          <p:cNvSpPr>
            <a:spLocks noGrp="1"/>
          </p:cNvSpPr>
          <p:nvPr>
            <p:ph type="title" hasCustomPrompt="1"/>
          </p:nvPr>
        </p:nvSpPr>
        <p:spPr>
          <a:xfrm>
            <a:off x="594360" y="202400"/>
            <a:ext cx="10972800" cy="1570325"/>
          </a:xfrm>
          <a:prstGeom prst="rect">
            <a:avLst/>
          </a:prstGeom>
        </p:spPr>
        <p:txBody>
          <a:bodyPr lIns="0" tIns="0" rIns="0" bIns="0" anchor="b" anchorCtr="0">
            <a:noAutofit/>
          </a:bodyPr>
          <a:lstStyle>
            <a:lvl1pPr>
              <a:defRPr sz="4400" b="1" i="0">
                <a:solidFill>
                  <a:schemeClr val="bg1"/>
                </a:solidFill>
                <a:latin typeface="+mj-lt"/>
              </a:defRPr>
            </a:lvl1pPr>
          </a:lstStyle>
          <a:p>
            <a:r>
              <a:rPr lang="en-US"/>
              <a:t>Click to add title </a:t>
            </a:r>
          </a:p>
        </p:txBody>
      </p:sp>
    </p:spTree>
    <p:extLst>
      <p:ext uri="{BB962C8B-B14F-4D97-AF65-F5344CB8AC3E}">
        <p14:creationId xmlns:p14="http://schemas.microsoft.com/office/powerpoint/2010/main" val="4111180477"/>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able 2">
    <p:bg>
      <p:bgPr>
        <a:solidFill>
          <a:schemeClr val="tx1"/>
        </a:solidFill>
        <a:effectLst/>
      </p:bgPr>
    </p:bg>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09B023A-F28F-184D-BA48-3F1C0502AE0A}"/>
              </a:ext>
            </a:extLst>
          </p:cNvPr>
          <p:cNvSpPr>
            <a:spLocks noGrp="1"/>
          </p:cNvSpPr>
          <p:nvPr>
            <p:ph type="title" hasCustomPrompt="1"/>
          </p:nvPr>
        </p:nvSpPr>
        <p:spPr>
          <a:xfrm>
            <a:off x="594360" y="1383030"/>
            <a:ext cx="3486150" cy="541185"/>
          </a:xfrm>
          <a:prstGeom prst="rect">
            <a:avLst/>
          </a:prstGeom>
        </p:spPr>
        <p:txBody>
          <a:bodyPr lIns="0" tIns="0" rIns="0" bIns="0" anchor="b" anchorCtr="0">
            <a:noAutofit/>
          </a:bodyPr>
          <a:lstStyle>
            <a:lvl1pPr>
              <a:defRPr sz="3200" b="1" i="0">
                <a:solidFill>
                  <a:schemeClr val="bg1"/>
                </a:solidFill>
                <a:latin typeface="+mj-lt"/>
              </a:defRPr>
            </a:lvl1pPr>
          </a:lstStyle>
          <a:p>
            <a:r>
              <a:rPr lang="en-US"/>
              <a:t>Click to add title </a:t>
            </a:r>
          </a:p>
        </p:txBody>
      </p:sp>
    </p:spTree>
    <p:extLst>
      <p:ext uri="{BB962C8B-B14F-4D97-AF65-F5344CB8AC3E}">
        <p14:creationId xmlns:p14="http://schemas.microsoft.com/office/powerpoint/2010/main" val="1409239316"/>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4191000" y="0"/>
            <a:ext cx="8001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1661915" y="6477000"/>
            <a:ext cx="377687"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5358869" y="381000"/>
            <a:ext cx="6477000" cy="6096000"/>
          </a:xfrm>
          <a:prstGeom prst="rect">
            <a:avLst/>
          </a:prstGeom>
        </p:spPr>
        <p:txBody>
          <a:bodyPr/>
          <a:lstStyle>
            <a:lvl1pPr>
              <a:defRPr sz="2333">
                <a:latin typeface="Arial" panose="020B0604020202020204" pitchFamily="34" charset="0"/>
                <a:cs typeface="Arial" panose="020B0604020202020204" pitchFamily="34" charset="0"/>
              </a:defRPr>
            </a:lvl1pPr>
            <a:lvl2pPr marL="685783" indent="-228594">
              <a:buFont typeface="Wingdings" panose="05000000000000000000" pitchFamily="2" charset="2"/>
              <a:buChar char="§"/>
              <a:defRPr sz="2000">
                <a:latin typeface="Arial" panose="020B0604020202020204" pitchFamily="34" charset="0"/>
                <a:cs typeface="Arial" panose="020B0604020202020204" pitchFamily="34" charset="0"/>
              </a:defRPr>
            </a:lvl2pPr>
            <a:lvl3pPr marL="1142971" indent="-228594">
              <a:buFont typeface="Wingdings" panose="05000000000000000000" pitchFamily="2" charset="2"/>
              <a:buChar char="ü"/>
              <a:defRPr sz="1667">
                <a:latin typeface="Arial" panose="020B0604020202020204" pitchFamily="34" charset="0"/>
                <a:cs typeface="Arial" panose="020B0604020202020204" pitchFamily="34" charset="0"/>
              </a:defRPr>
            </a:lvl3pPr>
            <a:lvl4pPr>
              <a:defRPr sz="1500">
                <a:latin typeface="Arial" panose="020B0604020202020204" pitchFamily="34" charset="0"/>
                <a:cs typeface="Arial" panose="020B0604020202020204" pitchFamily="34" charset="0"/>
              </a:defRPr>
            </a:lvl4pPr>
            <a:lvl5pPr marL="2057349" indent="-228594">
              <a:buFont typeface="Wingdings" panose="05000000000000000000" pitchFamily="2" charset="2"/>
              <a:buChar char="§"/>
              <a:defRPr sz="1333">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162049" y="3644195"/>
            <a:ext cx="3810000" cy="2857500"/>
          </a:xfrm>
          <a:prstGeom prst="rect">
            <a:avLst/>
          </a:prstGeom>
        </p:spPr>
        <p:txBody>
          <a:bodyPr/>
          <a:lstStyle>
            <a:lvl1pPr>
              <a:defRPr sz="2333"/>
            </a:lvl1pPr>
            <a:lvl2pPr marL="685783" indent="-228594">
              <a:buFont typeface="Wingdings" panose="05000000000000000000" pitchFamily="2" charset="2"/>
              <a:buChar char="§"/>
              <a:defRPr sz="2000"/>
            </a:lvl2pPr>
            <a:lvl3pPr marL="1142971" indent="-228594">
              <a:buFont typeface="Wingdings" panose="05000000000000000000" pitchFamily="2" charset="2"/>
              <a:buChar char="ü"/>
              <a:defRPr sz="1667"/>
            </a:lvl3pPr>
            <a:lvl4pPr>
              <a:defRPr sz="1500"/>
            </a:lvl4pPr>
            <a:lvl5pPr marL="2057349" indent="-228594">
              <a:buFont typeface="Wingdings" panose="05000000000000000000" pitchFamily="2" charset="2"/>
              <a:buChar char="§"/>
              <a:defRPr sz="13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8919509" y="6495964"/>
            <a:ext cx="2590007" cy="362037"/>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9/25/2024</a:t>
            </a:fld>
            <a:endParaRPr lang="en-US"/>
          </a:p>
        </p:txBody>
      </p:sp>
      <p:sp>
        <p:nvSpPr>
          <p:cNvPr id="19" name="Footer Placeholder 2">
            <a:extLst>
              <a:ext uri="{FF2B5EF4-FFF2-40B4-BE49-F238E27FC236}">
                <a16:creationId xmlns:a16="http://schemas.microsoft.com/office/drawing/2014/main" id="{08FBEF60-4239-4E67-A385-B22B813AD40B}"/>
              </a:ext>
            </a:extLst>
          </p:cNvPr>
          <p:cNvSpPr>
            <a:spLocks noGrp="1"/>
          </p:cNvSpPr>
          <p:nvPr>
            <p:ph type="ftr" sz="quarter" idx="3"/>
          </p:nvPr>
        </p:nvSpPr>
        <p:spPr>
          <a:xfrm>
            <a:off x="774372" y="6477000"/>
            <a:ext cx="10006517"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143001" y="1912937"/>
            <a:ext cx="3810001" cy="1325563"/>
          </a:xfrm>
          <a:prstGeom prst="rect">
            <a:avLst/>
          </a:prstGeom>
        </p:spPr>
        <p:txBody>
          <a:bodyPr lIns="0" anchor="b"/>
          <a:lstStyle>
            <a:lvl1pPr>
              <a:defRPr lang="en-US" sz="3000" b="1" kern="1200" dirty="0">
                <a:solidFill>
                  <a:schemeClr val="tx2"/>
                </a:solidFill>
                <a:latin typeface="Arial" panose="020B0604020202020204" pitchFamily="34" charset="0"/>
                <a:ea typeface="+mn-ea"/>
                <a:cs typeface="Arial" panose="020B0604020202020204" pitchFamily="34" charset="0"/>
              </a:defRPr>
            </a:lvl1pPr>
          </a:lstStyle>
          <a:p>
            <a:r>
              <a:rPr lang="en-US"/>
              <a:t>Click to edit slide title</a:t>
            </a:r>
          </a:p>
        </p:txBody>
      </p:sp>
    </p:spTree>
    <p:extLst>
      <p:ext uri="{BB962C8B-B14F-4D97-AF65-F5344CB8AC3E}">
        <p14:creationId xmlns:p14="http://schemas.microsoft.com/office/powerpoint/2010/main" val="17715810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3">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6987D-0137-DE42-B76B-FF621E808D90}"/>
              </a:ext>
            </a:extLst>
          </p:cNvPr>
          <p:cNvSpPr>
            <a:spLocks noGrp="1"/>
          </p:cNvSpPr>
          <p:nvPr>
            <p:ph type="ctrTitle" hasCustomPrompt="1"/>
          </p:nvPr>
        </p:nvSpPr>
        <p:spPr>
          <a:xfrm>
            <a:off x="594360" y="411479"/>
            <a:ext cx="5486400" cy="3291840"/>
          </a:xfrm>
          <a:prstGeom prst="rect">
            <a:avLst/>
          </a:prstGeom>
        </p:spPr>
        <p:txBody>
          <a:bodyPr lIns="0" tIns="0" rIns="0" bIns="0" anchor="b">
            <a:noAutofit/>
          </a:bodyPr>
          <a:lstStyle>
            <a:lvl1pPr algn="l">
              <a:lnSpc>
                <a:spcPct val="80000"/>
              </a:lnSpc>
              <a:defRPr sz="6000" b="1" i="0" spc="100" baseline="0">
                <a:solidFill>
                  <a:schemeClr val="bg1"/>
                </a:solidFill>
                <a:latin typeface="+mj-lt"/>
              </a:defRPr>
            </a:lvl1pPr>
          </a:lstStyle>
          <a:p>
            <a:r>
              <a:rPr lang="en-US"/>
              <a:t>Click to add title </a:t>
            </a:r>
          </a:p>
        </p:txBody>
      </p:sp>
      <p:grpSp>
        <p:nvGrpSpPr>
          <p:cNvPr id="9" name="Group 8">
            <a:extLst>
              <a:ext uri="{FF2B5EF4-FFF2-40B4-BE49-F238E27FC236}">
                <a16:creationId xmlns:a16="http://schemas.microsoft.com/office/drawing/2014/main" id="{C26C18C3-ED25-DD4B-BA72-24932D54DE37}"/>
              </a:ext>
              <a:ext uri="{C183D7F6-B498-43B3-948B-1728B52AA6E4}">
                <adec:decorative xmlns:adec="http://schemas.microsoft.com/office/drawing/2017/decorative" val="1"/>
              </a:ext>
            </a:extLst>
          </p:cNvPr>
          <p:cNvGrpSpPr>
            <a:grpSpLocks/>
          </p:cNvGrpSpPr>
          <p:nvPr userDrawn="1"/>
        </p:nvGrpSpPr>
        <p:grpSpPr bwMode="auto">
          <a:xfrm flipH="1" flipV="1">
            <a:off x="6092752" y="0"/>
            <a:ext cx="6099248" cy="6099248"/>
            <a:chOff x="0" y="12289"/>
            <a:chExt cx="3550" cy="3551"/>
          </a:xfrm>
        </p:grpSpPr>
        <p:sp>
          <p:nvSpPr>
            <p:cNvPr id="10" name="Freeform 9">
              <a:extLst>
                <a:ext uri="{FF2B5EF4-FFF2-40B4-BE49-F238E27FC236}">
                  <a16:creationId xmlns:a16="http://schemas.microsoft.com/office/drawing/2014/main" id="{C07CC263-2515-F147-8CC5-F8E9FF9FA8E4}"/>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1" name="Freeform 10">
              <a:extLst>
                <a:ext uri="{FF2B5EF4-FFF2-40B4-BE49-F238E27FC236}">
                  <a16:creationId xmlns:a16="http://schemas.microsoft.com/office/drawing/2014/main" id="{43B40037-7481-524B-8685-404D965690F2}"/>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sp>
          <p:nvSpPr>
            <p:cNvPr id="12" name="Freeform 11">
              <a:extLst>
                <a:ext uri="{FF2B5EF4-FFF2-40B4-BE49-F238E27FC236}">
                  <a16:creationId xmlns:a16="http://schemas.microsoft.com/office/drawing/2014/main" id="{7B759713-8408-EE47-9394-3DA6F5E4B624}"/>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a:ea typeface="+mn-ea"/>
                <a:cs typeface="+mn-cs"/>
              </a:endParaRPr>
            </a:p>
          </p:txBody>
        </p:sp>
      </p:grpSp>
      <p:sp>
        <p:nvSpPr>
          <p:cNvPr id="18" name="Text Placeholder 29">
            <a:extLst>
              <a:ext uri="{FF2B5EF4-FFF2-40B4-BE49-F238E27FC236}">
                <a16:creationId xmlns:a16="http://schemas.microsoft.com/office/drawing/2014/main" id="{276A9CD7-E675-3048-86D3-3546A2F6B456}"/>
              </a:ext>
            </a:extLst>
          </p:cNvPr>
          <p:cNvSpPr>
            <a:spLocks noGrp="1"/>
          </p:cNvSpPr>
          <p:nvPr>
            <p:ph type="body" sz="quarter" idx="11" hasCustomPrompt="1"/>
          </p:nvPr>
        </p:nvSpPr>
        <p:spPr>
          <a:xfrm>
            <a:off x="594360" y="4549552"/>
            <a:ext cx="5486400" cy="1645920"/>
          </a:xfrm>
        </p:spPr>
        <p:txBody>
          <a:bodyPr lIns="0" tIns="0" rIns="0" bIns="0">
            <a:noAutofit/>
          </a:bodyPr>
          <a:lstStyle>
            <a:lvl1pPr marL="0" indent="0">
              <a:buNone/>
              <a:defRPr sz="2400" b="1" i="0">
                <a:solidFill>
                  <a:schemeClr val="tx2">
                    <a:lumMod val="75000"/>
                  </a:schemeClr>
                </a:solidFill>
                <a:latin typeface="+mn-lt"/>
              </a:defRPr>
            </a:lvl1pPr>
            <a:lvl2pPr>
              <a:defRPr sz="4000"/>
            </a:lvl2pPr>
            <a:lvl3pPr>
              <a:defRPr sz="4000"/>
            </a:lvl3pPr>
            <a:lvl4pPr>
              <a:defRPr sz="4000"/>
            </a:lvl4pPr>
            <a:lvl5pPr>
              <a:defRPr sz="4000"/>
            </a:lvl5pPr>
          </a:lstStyle>
          <a:p>
            <a:pPr lvl="0"/>
            <a:r>
              <a:rPr lang="en-US"/>
              <a:t>Click to add text</a:t>
            </a:r>
          </a:p>
        </p:txBody>
      </p:sp>
    </p:spTree>
    <p:extLst>
      <p:ext uri="{BB962C8B-B14F-4D97-AF65-F5344CB8AC3E}">
        <p14:creationId xmlns:p14="http://schemas.microsoft.com/office/powerpoint/2010/main" val="24302971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able 2">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3483295"/>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A1FCF-044C-ED60-6C13-4DFC338FC84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45076D3-25C7-7FFC-E62E-E745688A15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9BA0838-841B-25B0-3D19-74D2F9F9187E}"/>
              </a:ext>
            </a:extLst>
          </p:cNvPr>
          <p:cNvSpPr>
            <a:spLocks noGrp="1"/>
          </p:cNvSpPr>
          <p:nvPr>
            <p:ph type="dt" sz="half" idx="10"/>
          </p:nvPr>
        </p:nvSpPr>
        <p:spPr/>
        <p:txBody>
          <a:bodyPr/>
          <a:lstStyle/>
          <a:p>
            <a:fld id="{8FCF8AE5-FF84-4A8D-A375-EF87504D43C4}" type="datetimeFigureOut">
              <a:rPr lang="en-US" smtClean="0"/>
              <a:t>9/25/2024</a:t>
            </a:fld>
            <a:endParaRPr lang="en-US"/>
          </a:p>
        </p:txBody>
      </p:sp>
      <p:sp>
        <p:nvSpPr>
          <p:cNvPr id="5" name="Footer Placeholder 4">
            <a:extLst>
              <a:ext uri="{FF2B5EF4-FFF2-40B4-BE49-F238E27FC236}">
                <a16:creationId xmlns:a16="http://schemas.microsoft.com/office/drawing/2014/main" id="{2C91B15E-CF91-5091-A9E0-87BB1B435B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BBD6DA-A4A1-5D88-947E-2EDFA164ADDE}"/>
              </a:ext>
            </a:extLst>
          </p:cNvPr>
          <p:cNvSpPr>
            <a:spLocks noGrp="1"/>
          </p:cNvSpPr>
          <p:nvPr>
            <p:ph type="sldNum" sz="quarter" idx="12"/>
          </p:nvPr>
        </p:nvSpPr>
        <p:spPr/>
        <p:txBody>
          <a:bodyPr/>
          <a:lstStyle/>
          <a:p>
            <a:fld id="{3B23B30B-78FD-4552-B722-EAD0ADC25678}" type="slidenum">
              <a:rPr lang="en-US" smtClean="0"/>
              <a:t>‹#›</a:t>
            </a:fld>
            <a:endParaRPr lang="en-US"/>
          </a:p>
        </p:txBody>
      </p:sp>
    </p:spTree>
    <p:extLst>
      <p:ext uri="{BB962C8B-B14F-4D97-AF65-F5344CB8AC3E}">
        <p14:creationId xmlns:p14="http://schemas.microsoft.com/office/powerpoint/2010/main" val="7861695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B402A-CCAC-1CB2-FD33-F3730A87FB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5159D3-1FFE-59DB-9E33-0DFBDECC2F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7764ED-1A0A-C3DB-2322-44A9C10A4877}"/>
              </a:ext>
            </a:extLst>
          </p:cNvPr>
          <p:cNvSpPr>
            <a:spLocks noGrp="1"/>
          </p:cNvSpPr>
          <p:nvPr>
            <p:ph type="dt" sz="half" idx="10"/>
          </p:nvPr>
        </p:nvSpPr>
        <p:spPr/>
        <p:txBody>
          <a:bodyPr/>
          <a:lstStyle/>
          <a:p>
            <a:fld id="{8FCF8AE5-FF84-4A8D-A375-EF87504D43C4}" type="datetimeFigureOut">
              <a:rPr lang="en-US" smtClean="0"/>
              <a:t>9/25/2024</a:t>
            </a:fld>
            <a:endParaRPr lang="en-US"/>
          </a:p>
        </p:txBody>
      </p:sp>
      <p:sp>
        <p:nvSpPr>
          <p:cNvPr id="5" name="Footer Placeholder 4">
            <a:extLst>
              <a:ext uri="{FF2B5EF4-FFF2-40B4-BE49-F238E27FC236}">
                <a16:creationId xmlns:a16="http://schemas.microsoft.com/office/drawing/2014/main" id="{A60BDB13-A1D5-90FD-36AE-F927945CDF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EA178A-E3FC-DC58-E22B-FE302BD5D795}"/>
              </a:ext>
            </a:extLst>
          </p:cNvPr>
          <p:cNvSpPr>
            <a:spLocks noGrp="1"/>
          </p:cNvSpPr>
          <p:nvPr>
            <p:ph type="sldNum" sz="quarter" idx="12"/>
          </p:nvPr>
        </p:nvSpPr>
        <p:spPr/>
        <p:txBody>
          <a:bodyPr/>
          <a:lstStyle/>
          <a:p>
            <a:fld id="{3B23B30B-78FD-4552-B722-EAD0ADC25678}" type="slidenum">
              <a:rPr lang="en-US" smtClean="0"/>
              <a:t>‹#›</a:t>
            </a:fld>
            <a:endParaRPr lang="en-US"/>
          </a:p>
        </p:txBody>
      </p:sp>
    </p:spTree>
    <p:extLst>
      <p:ext uri="{BB962C8B-B14F-4D97-AF65-F5344CB8AC3E}">
        <p14:creationId xmlns:p14="http://schemas.microsoft.com/office/powerpoint/2010/main" val="38256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4191000" y="0"/>
            <a:ext cx="8001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sp>
        <p:nvSpPr>
          <p:cNvPr id="4" name="Slide Number Placeholder 3"/>
          <p:cNvSpPr>
            <a:spLocks noGrp="1"/>
          </p:cNvSpPr>
          <p:nvPr>
            <p:ph type="sldNum" sz="quarter" idx="12"/>
          </p:nvPr>
        </p:nvSpPr>
        <p:spPr>
          <a:xfrm>
            <a:off x="11661915" y="6477000"/>
            <a:ext cx="377687"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2667000" y="225779"/>
            <a:ext cx="9144000" cy="1092483"/>
          </a:xfrm>
          <a:prstGeom prst="rect">
            <a:avLst/>
          </a:prstGeom>
        </p:spPr>
        <p:txBody>
          <a:bodyPr lIns="0" anchor="b"/>
          <a:lstStyle>
            <a:lvl1pPr>
              <a:defRPr lang="en-US" sz="3000" b="1" kern="1200" dirty="0">
                <a:solidFill>
                  <a:schemeClr val="tx2"/>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143000" y="1714501"/>
            <a:ext cx="10668000" cy="4572001"/>
          </a:xfrm>
          <a:prstGeom prst="rect">
            <a:avLst/>
          </a:prstGeom>
        </p:spPr>
        <p:txBody>
          <a:bodyPr/>
          <a:lstStyle>
            <a:lvl1pPr>
              <a:defRPr sz="2333">
                <a:latin typeface="Arial" panose="020B0604020202020204" pitchFamily="34" charset="0"/>
                <a:cs typeface="Arial" panose="020B0604020202020204" pitchFamily="34" charset="0"/>
              </a:defRPr>
            </a:lvl1pPr>
            <a:lvl2pPr marL="685783" indent="-228594">
              <a:buFont typeface="Wingdings" panose="05000000000000000000" pitchFamily="2" charset="2"/>
              <a:buChar char="§"/>
              <a:defRPr sz="2000">
                <a:latin typeface="Arial" panose="020B0604020202020204" pitchFamily="34" charset="0"/>
                <a:cs typeface="Arial" panose="020B0604020202020204" pitchFamily="34" charset="0"/>
              </a:defRPr>
            </a:lvl2pPr>
            <a:lvl3pPr marL="1142971" indent="-228594">
              <a:buFont typeface="Wingdings" panose="05000000000000000000" pitchFamily="2" charset="2"/>
              <a:buChar char="ü"/>
              <a:defRPr sz="1667">
                <a:latin typeface="Arial" panose="020B0604020202020204" pitchFamily="34" charset="0"/>
                <a:cs typeface="Arial" panose="020B0604020202020204" pitchFamily="34" charset="0"/>
              </a:defRPr>
            </a:lvl3pPr>
            <a:lvl4pPr>
              <a:defRPr sz="1500">
                <a:latin typeface="Arial" panose="020B0604020202020204" pitchFamily="34" charset="0"/>
                <a:cs typeface="Arial" panose="020B0604020202020204" pitchFamily="34" charset="0"/>
              </a:defRPr>
            </a:lvl4pPr>
            <a:lvl5pPr marL="2057349" indent="-228594">
              <a:buFont typeface="Wingdings" panose="05000000000000000000" pitchFamily="2" charset="2"/>
              <a:buChar char="§"/>
              <a:defRPr sz="1333">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8919509" y="6495964"/>
            <a:ext cx="2590007" cy="362037"/>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9/25/2024</a:t>
            </a:fld>
            <a:endParaRPr lang="en-US"/>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774372" y="6477000"/>
            <a:ext cx="10006517"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Tree>
    <p:extLst>
      <p:ext uri="{BB962C8B-B14F-4D97-AF65-F5344CB8AC3E}">
        <p14:creationId xmlns:p14="http://schemas.microsoft.com/office/powerpoint/2010/main" val="29501483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4191000" y="0"/>
            <a:ext cx="8001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5334000" y="381001"/>
            <a:ext cx="3048000" cy="28575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8763000" y="381001"/>
            <a:ext cx="3048000" cy="28575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5334000" y="3619501"/>
            <a:ext cx="3048000" cy="28575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8763000" y="3619501"/>
            <a:ext cx="3048000" cy="28575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5334000" y="2476500"/>
            <a:ext cx="3048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5334000" y="5715000"/>
            <a:ext cx="3048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8763000" y="2476500"/>
            <a:ext cx="3048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8763000" y="5715000"/>
            <a:ext cx="3048000" cy="7620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1661915" y="6477000"/>
            <a:ext cx="377687"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143001" y="1912937"/>
            <a:ext cx="3810001" cy="1325563"/>
          </a:xfrm>
          <a:prstGeom prst="rect">
            <a:avLst/>
          </a:prstGeom>
        </p:spPr>
        <p:txBody>
          <a:bodyPr lIns="0" anchor="b"/>
          <a:lstStyle>
            <a:lvl1pPr>
              <a:defRPr lang="en-US" sz="3000" b="1" kern="1200" dirty="0">
                <a:solidFill>
                  <a:schemeClr val="tx2"/>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162049" y="3644195"/>
            <a:ext cx="3810000" cy="2857500"/>
          </a:xfrm>
          <a:prstGeom prst="rect">
            <a:avLst/>
          </a:prstGeom>
        </p:spPr>
        <p:txBody>
          <a:bodyPr/>
          <a:lstStyle>
            <a:lvl1pPr>
              <a:defRPr sz="2333"/>
            </a:lvl1pPr>
            <a:lvl2pPr marL="685783" indent="-228594">
              <a:buFont typeface="Wingdings" panose="05000000000000000000" pitchFamily="2" charset="2"/>
              <a:buChar char="§"/>
              <a:defRPr sz="2000"/>
            </a:lvl2pPr>
            <a:lvl3pPr marL="1142971" indent="-228594">
              <a:buFont typeface="Wingdings" panose="05000000000000000000" pitchFamily="2" charset="2"/>
              <a:buChar char="ü"/>
              <a:defRPr sz="1667"/>
            </a:lvl3pPr>
            <a:lvl4pPr>
              <a:defRPr sz="1500"/>
            </a:lvl4pPr>
            <a:lvl5pPr marL="2057349" indent="-228594">
              <a:buFont typeface="Wingdings" panose="05000000000000000000" pitchFamily="2" charset="2"/>
              <a:buChar char="§"/>
              <a:defRPr sz="13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8919509" y="6495964"/>
            <a:ext cx="2590007" cy="362037"/>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9/25/2024</a:t>
            </a:fld>
            <a:endParaRPr lang="en-US"/>
          </a:p>
        </p:txBody>
      </p:sp>
      <p:sp>
        <p:nvSpPr>
          <p:cNvPr id="26" name="Footer Placeholder 2">
            <a:extLst>
              <a:ext uri="{FF2B5EF4-FFF2-40B4-BE49-F238E27FC236}">
                <a16:creationId xmlns:a16="http://schemas.microsoft.com/office/drawing/2014/main" id="{8259C4D6-850D-4393-9434-3F69451FBF8E}"/>
              </a:ext>
            </a:extLst>
          </p:cNvPr>
          <p:cNvSpPr>
            <a:spLocks noGrp="1"/>
          </p:cNvSpPr>
          <p:nvPr>
            <p:ph type="ftr" sz="quarter" idx="3"/>
          </p:nvPr>
        </p:nvSpPr>
        <p:spPr>
          <a:xfrm>
            <a:off x="774372" y="6477000"/>
            <a:ext cx="10006517"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Tree>
    <p:extLst>
      <p:ext uri="{BB962C8B-B14F-4D97-AF65-F5344CB8AC3E}">
        <p14:creationId xmlns:p14="http://schemas.microsoft.com/office/powerpoint/2010/main" val="21695368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4191000" y="0"/>
            <a:ext cx="8001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143001" y="44958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143001" y="22860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4781551" y="44958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4781551" y="22860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8420101" y="44958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8420101" y="2286000"/>
            <a:ext cx="3390900" cy="198120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143001" y="35814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143001"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4781551" y="35814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4781551"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8420101" y="35814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8420101"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1661915" y="6477000"/>
            <a:ext cx="377687"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26" name="Title 1">
            <a:extLst>
              <a:ext uri="{FF2B5EF4-FFF2-40B4-BE49-F238E27FC236}">
                <a16:creationId xmlns:a16="http://schemas.microsoft.com/office/drawing/2014/main" id="{BE0A6ECC-C9D0-4240-B978-69D09F2C9936}"/>
              </a:ext>
            </a:extLst>
          </p:cNvPr>
          <p:cNvSpPr>
            <a:spLocks noGrp="1"/>
          </p:cNvSpPr>
          <p:nvPr>
            <p:ph type="title" hasCustomPrompt="1"/>
          </p:nvPr>
        </p:nvSpPr>
        <p:spPr>
          <a:xfrm>
            <a:off x="2667000" y="225779"/>
            <a:ext cx="9144000" cy="1092483"/>
          </a:xfrm>
          <a:prstGeom prst="rect">
            <a:avLst/>
          </a:prstGeom>
        </p:spPr>
        <p:txBody>
          <a:bodyPr lIns="0" anchor="b"/>
          <a:lstStyle>
            <a:lvl1pPr>
              <a:defRPr lang="en-US" sz="3000" b="1" kern="1200" dirty="0">
                <a:solidFill>
                  <a:schemeClr val="tx2"/>
                </a:solidFill>
                <a:latin typeface="Arial" panose="020B0604020202020204" pitchFamily="34" charset="0"/>
                <a:ea typeface="+mn-ea"/>
                <a:cs typeface="Arial" panose="020B0604020202020204" pitchFamily="34" charset="0"/>
              </a:defRPr>
            </a:lvl1pPr>
          </a:lstStyle>
          <a:p>
            <a:r>
              <a:rPr lang="en-US"/>
              <a:t>Click to edit slide title</a:t>
            </a:r>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8919509" y="6495964"/>
            <a:ext cx="2590007" cy="362037"/>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9/25/2024</a:t>
            </a:fld>
            <a:endParaRPr lang="en-US"/>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774372" y="6477000"/>
            <a:ext cx="10006517"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143000" y="1828801"/>
            <a:ext cx="10668000" cy="438239"/>
          </a:xfrm>
          <a:prstGeom prst="rect">
            <a:avLst/>
          </a:prstGeom>
        </p:spPr>
        <p:txBody>
          <a:bodyPr/>
          <a:lstStyle>
            <a:lvl1pPr>
              <a:defRPr sz="2333">
                <a:latin typeface="Arial" panose="020B0604020202020204" pitchFamily="34" charset="0"/>
                <a:cs typeface="Arial" panose="020B0604020202020204" pitchFamily="34" charset="0"/>
              </a:defRPr>
            </a:lvl1pPr>
            <a:lvl2pPr marL="685783" indent="-228594">
              <a:buFont typeface="Wingdings" panose="05000000000000000000" pitchFamily="2" charset="2"/>
              <a:buChar char="§"/>
              <a:defRPr sz="2000">
                <a:latin typeface="Arial" panose="020B0604020202020204" pitchFamily="34" charset="0"/>
                <a:cs typeface="Arial" panose="020B0604020202020204" pitchFamily="34" charset="0"/>
              </a:defRPr>
            </a:lvl2pPr>
            <a:lvl3pPr marL="1142971" indent="-228594">
              <a:buFont typeface="Wingdings" panose="05000000000000000000" pitchFamily="2" charset="2"/>
              <a:buChar char="ü"/>
              <a:defRPr sz="1667">
                <a:latin typeface="Arial" panose="020B0604020202020204" pitchFamily="34" charset="0"/>
                <a:cs typeface="Arial" panose="020B0604020202020204" pitchFamily="34" charset="0"/>
              </a:defRPr>
            </a:lvl3pPr>
            <a:lvl4pPr>
              <a:defRPr sz="1500">
                <a:latin typeface="Arial" panose="020B0604020202020204" pitchFamily="34" charset="0"/>
                <a:cs typeface="Arial" panose="020B0604020202020204" pitchFamily="34" charset="0"/>
              </a:defRPr>
            </a:lvl4pPr>
            <a:lvl5pPr marL="2057349" indent="-228594">
              <a:buFont typeface="Wingdings" panose="05000000000000000000" pitchFamily="2" charset="2"/>
              <a:buChar char="§"/>
              <a:defRPr sz="1333">
                <a:latin typeface="Arial" panose="020B0604020202020204" pitchFamily="34" charset="0"/>
                <a:cs typeface="Arial" panose="020B0604020202020204" pitchFamily="34" charset="0"/>
              </a:defRPr>
            </a:lvl5pPr>
          </a:lstStyle>
          <a:p>
            <a:pPr lvl="0"/>
            <a:r>
              <a:rPr lang="en-US"/>
              <a:t>Click to edit Master text styles</a:t>
            </a:r>
          </a:p>
        </p:txBody>
      </p:sp>
    </p:spTree>
    <p:extLst>
      <p:ext uri="{BB962C8B-B14F-4D97-AF65-F5344CB8AC3E}">
        <p14:creationId xmlns:p14="http://schemas.microsoft.com/office/powerpoint/2010/main" val="34408135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4191000" y="0"/>
            <a:ext cx="8001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143001" y="4217097"/>
            <a:ext cx="3390900" cy="2259904"/>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143001" y="1722121"/>
            <a:ext cx="3390900" cy="226314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4781551" y="4217097"/>
            <a:ext cx="3390900" cy="2259904"/>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4781551" y="1722121"/>
            <a:ext cx="3390900" cy="226314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8420101" y="4217097"/>
            <a:ext cx="3390900" cy="2259904"/>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8420101" y="1722121"/>
            <a:ext cx="3390900" cy="2263140"/>
          </a:xfrm>
          <a:prstGeom prst="rect">
            <a:avLst/>
          </a:prstGeom>
          <a:solidFill>
            <a:srgbClr val="B3B3B3"/>
          </a:solidFill>
        </p:spPr>
        <p:txBody>
          <a:bodyPr lIns="0" tIns="0" rIns="0" bIns="0" anchor="ctr" anchorCtr="0"/>
          <a:lstStyle>
            <a:lvl1pPr marL="0" indent="0" algn="ctr">
              <a:buNone/>
              <a:defRPr sz="15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143001" y="329946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143001"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4781551" y="329946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4781551"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8420101" y="329946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8420101" y="5791200"/>
            <a:ext cx="3390900" cy="6858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251" b="1">
                <a:solidFill>
                  <a:schemeClr val="bg1"/>
                </a:solidFill>
                <a:latin typeface="Arial" panose="020B0604020202020204" pitchFamily="34" charset="0"/>
                <a:cs typeface="Arial" panose="020B0604020202020204" pitchFamily="34" charset="0"/>
              </a:defRPr>
            </a:lvl1pPr>
            <a:lvl2pPr marL="457189" indent="0">
              <a:buNone/>
              <a:defRPr sz="1167">
                <a:latin typeface="Arial" panose="020B0604020202020204" pitchFamily="34" charset="0"/>
                <a:cs typeface="Arial" panose="020B0604020202020204" pitchFamily="34" charset="0"/>
              </a:defRPr>
            </a:lvl2pPr>
            <a:lvl3pPr marL="914377" indent="0">
              <a:buNone/>
              <a:defRPr sz="1167">
                <a:latin typeface="Arial" panose="020B0604020202020204" pitchFamily="34" charset="0"/>
                <a:cs typeface="Arial" panose="020B0604020202020204" pitchFamily="34" charset="0"/>
              </a:defRPr>
            </a:lvl3pPr>
            <a:lvl4pPr marL="1371566" indent="0">
              <a:buNone/>
              <a:defRPr sz="1167">
                <a:latin typeface="Arial" panose="020B0604020202020204" pitchFamily="34" charset="0"/>
                <a:cs typeface="Arial" panose="020B0604020202020204" pitchFamily="34" charset="0"/>
              </a:defRPr>
            </a:lvl4pPr>
            <a:lvl5pPr marL="1828754" indent="0">
              <a:buNone/>
              <a:defRPr sz="1167">
                <a:latin typeface="Arial" panose="020B0604020202020204" pitchFamily="34" charset="0"/>
                <a:cs typeface="Arial" panose="020B0604020202020204" pitchFamily="34" charset="0"/>
              </a:defRPr>
            </a:lvl5pPr>
          </a:lstStyle>
          <a:p>
            <a:pPr lvl="0"/>
            <a:r>
              <a:rPr lang="en-US"/>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1661915" y="6477000"/>
            <a:ext cx="377687"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8919509" y="6495964"/>
            <a:ext cx="2590007" cy="362037"/>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9/25/2024</a:t>
            </a:fld>
            <a:endParaRPr lang="en-US"/>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774372" y="6477000"/>
            <a:ext cx="10006517"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
        <p:nvSpPr>
          <p:cNvPr id="30" name="Title 1">
            <a:extLst>
              <a:ext uri="{FF2B5EF4-FFF2-40B4-BE49-F238E27FC236}">
                <a16:creationId xmlns:a16="http://schemas.microsoft.com/office/drawing/2014/main" id="{7B7AD090-7EA2-424E-A15B-B80A20326A1D}"/>
              </a:ext>
            </a:extLst>
          </p:cNvPr>
          <p:cNvSpPr>
            <a:spLocks noGrp="1"/>
          </p:cNvSpPr>
          <p:nvPr>
            <p:ph type="title" hasCustomPrompt="1"/>
          </p:nvPr>
        </p:nvSpPr>
        <p:spPr>
          <a:xfrm>
            <a:off x="2667000" y="225779"/>
            <a:ext cx="9144000" cy="1092483"/>
          </a:xfrm>
          <a:prstGeom prst="rect">
            <a:avLst/>
          </a:prstGeom>
        </p:spPr>
        <p:txBody>
          <a:bodyPr lIns="0" anchor="b"/>
          <a:lstStyle>
            <a:lvl1pPr>
              <a:defRPr lang="en-US" sz="3000" b="1" kern="1200" dirty="0">
                <a:solidFill>
                  <a:schemeClr val="tx2"/>
                </a:solidFill>
                <a:latin typeface="Arial" panose="020B0604020202020204" pitchFamily="34" charset="0"/>
                <a:ea typeface="+mn-ea"/>
                <a:cs typeface="Arial" panose="020B0604020202020204" pitchFamily="34" charset="0"/>
              </a:defRPr>
            </a:lvl1pPr>
          </a:lstStyle>
          <a:p>
            <a:r>
              <a:rPr lang="en-US"/>
              <a:t>Click to edit slide title</a:t>
            </a:r>
          </a:p>
        </p:txBody>
      </p:sp>
    </p:spTree>
    <p:extLst>
      <p:ext uri="{BB962C8B-B14F-4D97-AF65-F5344CB8AC3E}">
        <p14:creationId xmlns:p14="http://schemas.microsoft.com/office/powerpoint/2010/main" val="5136623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4191000" y="0"/>
            <a:ext cx="8001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sp>
        <p:nvSpPr>
          <p:cNvPr id="4" name="Slide Number Placeholder 3"/>
          <p:cNvSpPr>
            <a:spLocks noGrp="1"/>
          </p:cNvSpPr>
          <p:nvPr>
            <p:ph type="sldNum" sz="quarter" idx="12"/>
          </p:nvPr>
        </p:nvSpPr>
        <p:spPr>
          <a:xfrm>
            <a:off x="11661915" y="6477000"/>
            <a:ext cx="377687" cy="381000"/>
          </a:xfrm>
          <a:prstGeom prst="rect">
            <a:avLst/>
          </a:prstGeom>
        </p:spPr>
        <p:txBody>
          <a:bodyPr lIns="0" tIns="0" rIns="0" bIns="0" anchor="ctr" anchorCtr="0"/>
          <a:lstStyle>
            <a:lvl1pPr algn="r">
              <a:defRPr sz="10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8919509" y="6495964"/>
            <a:ext cx="2590007" cy="362037"/>
          </a:xfrm>
          <a:prstGeom prst="rect">
            <a:avLst/>
          </a:prstGeom>
        </p:spPr>
        <p:txBody>
          <a:bodyPr vert="horz" lIns="91440" tIns="45720" rIns="91440" bIns="45720" rtlCol="0" anchor="ctr"/>
          <a:lstStyle>
            <a:lvl1pPr algn="r">
              <a:defRPr sz="1000">
                <a:solidFill>
                  <a:schemeClr val="tx1">
                    <a:tint val="75000"/>
                  </a:schemeClr>
                </a:solidFill>
              </a:defRPr>
            </a:lvl1pPr>
          </a:lstStyle>
          <a:p>
            <a:fld id="{9B7EE7B1-A6C1-4E39-8665-A73ED03F32E1}" type="datetimeFigureOut">
              <a:rPr lang="en-US" smtClean="0"/>
              <a:pPr/>
              <a:t>9/25/2024</a:t>
            </a:fld>
            <a:endParaRPr lang="en-US"/>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774372" y="6477000"/>
            <a:ext cx="10006517"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Tree>
    <p:extLst>
      <p:ext uri="{BB962C8B-B14F-4D97-AF65-F5344CB8AC3E}">
        <p14:creationId xmlns:p14="http://schemas.microsoft.com/office/powerpoint/2010/main" val="269804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1915" y="6477000"/>
            <a:ext cx="377687" cy="381000"/>
          </a:xfrm>
          <a:prstGeom prst="rect">
            <a:avLst/>
          </a:prstGeom>
        </p:spPr>
        <p:txBody>
          <a:bodyPr lIns="0" tIns="0" rIns="0" bIns="0" anchor="ctr" anchorCtr="0"/>
          <a:lstStyle>
            <a:lvl1pPr algn="r">
              <a:defRPr sz="10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143000" y="1714500"/>
            <a:ext cx="3810000" cy="4572000"/>
          </a:xfrm>
          <a:prstGeom prst="rect">
            <a:avLst/>
          </a:prstGeom>
          <a:noFill/>
        </p:spPr>
        <p:txBody>
          <a:bodyPr wrap="square" lIns="0" tIns="0" rIns="0" bIns="0" rtlCol="0" anchor="ctr" anchorCtr="0">
            <a:noAutofit/>
          </a:bodyPr>
          <a:lstStyle/>
          <a:p>
            <a:pPr>
              <a:lnSpc>
                <a:spcPct val="90000"/>
              </a:lnSpc>
            </a:pPr>
            <a:r>
              <a:rPr lang="en-US" sz="4000" b="1">
                <a:solidFill>
                  <a:schemeClr val="tx2"/>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774374" y="6477000"/>
            <a:ext cx="4559629"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Tree>
    <p:extLst>
      <p:ext uri="{BB962C8B-B14F-4D97-AF65-F5344CB8AC3E}">
        <p14:creationId xmlns:p14="http://schemas.microsoft.com/office/powerpoint/2010/main" val="1965890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729221F-20F2-144C-A638-0A6C756C26C9}"/>
              </a:ext>
            </a:extLst>
          </p:cNvPr>
          <p:cNvSpPr/>
          <p:nvPr userDrawn="1"/>
        </p:nvSpPr>
        <p:spPr>
          <a:xfrm>
            <a:off x="762000" y="0"/>
            <a:ext cx="4572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7"/>
          </a:p>
        </p:txBody>
      </p:sp>
      <p:pic>
        <p:nvPicPr>
          <p:cNvPr id="6" name="Picture 5">
            <a:extLst>
              <a:ext uri="{FF2B5EF4-FFF2-40B4-BE49-F238E27FC236}">
                <a16:creationId xmlns:a16="http://schemas.microsoft.com/office/drawing/2014/main" id="{7588D28A-E737-5049-8A98-3AC3A6EA2CDB}"/>
              </a:ext>
            </a:extLst>
          </p:cNvPr>
          <p:cNvPicPr>
            <a:picLocks noChangeAspect="1"/>
          </p:cNvPicPr>
          <p:nvPr userDrawn="1"/>
        </p:nvPicPr>
        <p:blipFill>
          <a:blip r:embed="rId18"/>
          <a:stretch>
            <a:fillRect/>
          </a:stretch>
        </p:blipFill>
        <p:spPr>
          <a:xfrm>
            <a:off x="1143000" y="198121"/>
            <a:ext cx="1066800" cy="1041020"/>
          </a:xfrm>
          <a:prstGeom prst="rect">
            <a:avLst/>
          </a:prstGeom>
        </p:spPr>
      </p:pic>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990866" y="6356615"/>
            <a:ext cx="4114271"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en-US"/>
          </a:p>
        </p:txBody>
      </p:sp>
    </p:spTree>
    <p:extLst>
      <p:ext uri="{BB962C8B-B14F-4D97-AF65-F5344CB8AC3E}">
        <p14:creationId xmlns:p14="http://schemas.microsoft.com/office/powerpoint/2010/main" val="430433530"/>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 id="2147483897" r:id="rId12"/>
    <p:sldLayoutId id="2147483898" r:id="rId13"/>
    <p:sldLayoutId id="2147483899" r:id="rId14"/>
    <p:sldLayoutId id="2147483900" r:id="rId15"/>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ED84C6-50E6-6C43-8031-AFF6268E0C06}"/>
              </a:ext>
            </a:extLst>
          </p:cNvPr>
          <p:cNvSpPr>
            <a:spLocks noGrp="1"/>
          </p:cNvSpPr>
          <p:nvPr>
            <p:ph type="body" idx="1"/>
          </p:nvPr>
        </p:nvSpPr>
        <p:spPr>
          <a:xfrm>
            <a:off x="594360" y="1825625"/>
            <a:ext cx="1038225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Placeholder 11">
            <a:extLst>
              <a:ext uri="{FF2B5EF4-FFF2-40B4-BE49-F238E27FC236}">
                <a16:creationId xmlns:a16="http://schemas.microsoft.com/office/drawing/2014/main" id="{D41FC0AE-253D-D242-9C88-017078F8A23A}"/>
              </a:ext>
            </a:extLst>
          </p:cNvPr>
          <p:cNvSpPr>
            <a:spLocks noGrp="1"/>
          </p:cNvSpPr>
          <p:nvPr>
            <p:ph type="title"/>
          </p:nvPr>
        </p:nvSpPr>
        <p:spPr>
          <a:xfrm>
            <a:off x="594360" y="365125"/>
            <a:ext cx="10401300" cy="1325563"/>
          </a:xfrm>
          <a:prstGeom prst="rect">
            <a:avLst/>
          </a:prstGeom>
        </p:spPr>
        <p:txBody>
          <a:bodyPr vert="horz" lIns="91440" tIns="45720" rIns="91440" bIns="45720" rtlCol="0" anchor="ctr">
            <a:normAutofit/>
          </a:bodyPr>
          <a:lstStyle/>
          <a:p>
            <a:r>
              <a:rPr lang="en-US"/>
              <a:t>Click to edit Master title style</a:t>
            </a:r>
          </a:p>
        </p:txBody>
      </p:sp>
      <p:sp>
        <p:nvSpPr>
          <p:cNvPr id="30" name="Date Placeholder 3">
            <a:extLst>
              <a:ext uri="{FF2B5EF4-FFF2-40B4-BE49-F238E27FC236}">
                <a16:creationId xmlns:a16="http://schemas.microsoft.com/office/drawing/2014/main" id="{EF47083A-6D76-4B4D-87CA-E08E212F781D}"/>
              </a:ext>
            </a:extLst>
          </p:cNvPr>
          <p:cNvSpPr>
            <a:spLocks noGrp="1"/>
          </p:cNvSpPr>
          <p:nvPr>
            <p:ph type="dt" sz="half" idx="2"/>
          </p:nvPr>
        </p:nvSpPr>
        <p:spPr>
          <a:xfrm>
            <a:off x="1133648" y="6332220"/>
            <a:ext cx="1313180" cy="247651"/>
          </a:xfrm>
          <a:prstGeom prst="rect">
            <a:avLst/>
          </a:prstGeom>
        </p:spPr>
        <p:txBody>
          <a:bodyPr vert="horz" lIns="0" tIns="0" rIns="0" bIns="0" rtlCol="0" anchor="t" anchorCtr="0"/>
          <a:lstStyle>
            <a:lvl1pPr algn="l">
              <a:defRPr sz="1100" b="0" i="0">
                <a:solidFill>
                  <a:schemeClr val="bg1"/>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Franklin Gothic Book"/>
              <a:ea typeface="+mn-ea"/>
              <a:cs typeface="+mn-cs"/>
            </a:endParaRPr>
          </a:p>
        </p:txBody>
      </p:sp>
      <p:sp>
        <p:nvSpPr>
          <p:cNvPr id="32" name="Slide Number Placeholder 5">
            <a:extLst>
              <a:ext uri="{FF2B5EF4-FFF2-40B4-BE49-F238E27FC236}">
                <a16:creationId xmlns:a16="http://schemas.microsoft.com/office/drawing/2014/main" id="{C8ADA0DF-3751-9A48-8A21-59F01C782D7C}"/>
              </a:ext>
            </a:extLst>
          </p:cNvPr>
          <p:cNvSpPr>
            <a:spLocks noGrp="1"/>
          </p:cNvSpPr>
          <p:nvPr>
            <p:ph type="sldNum" sz="quarter" idx="4"/>
          </p:nvPr>
        </p:nvSpPr>
        <p:spPr>
          <a:xfrm>
            <a:off x="594360" y="6332220"/>
            <a:ext cx="523240" cy="247651"/>
          </a:xfrm>
          <a:prstGeom prst="rect">
            <a:avLst/>
          </a:prstGeom>
        </p:spPr>
        <p:txBody>
          <a:bodyPr vert="horz" lIns="0" tIns="0" rIns="0" bIns="0" rtlCol="0" anchor="t" anchorCtr="0"/>
          <a:lstStyle>
            <a:lvl1pPr algn="l">
              <a:defRPr sz="1100" b="1" i="0">
                <a:solidFill>
                  <a:schemeClr val="bg1"/>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94A09A9-5501-47C1-A89A-A340965A2BE2}" type="slidenum">
              <a:rPr kumimoji="0" lang="en-US" sz="1100" b="1" i="0" u="none" strike="noStrike" kern="1200" cap="none" spc="0" normalizeH="0" baseline="0" noProof="0" smtClean="0">
                <a:ln>
                  <a:noFill/>
                </a:ln>
                <a:solidFill>
                  <a:srgbClr val="000000"/>
                </a:solidFill>
                <a:effectLst/>
                <a:uLnTx/>
                <a:uFillTx/>
                <a:latin typeface="Franklin Gothic Book"/>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100" b="1" i="0" u="none" strike="noStrike" kern="1200" cap="none" spc="0" normalizeH="0" baseline="0" noProof="0">
              <a:ln>
                <a:noFill/>
              </a:ln>
              <a:solidFill>
                <a:srgbClr val="000000"/>
              </a:solidFill>
              <a:effectLst/>
              <a:uLnTx/>
              <a:uFillTx/>
              <a:latin typeface="Franklin Gothic Book"/>
              <a:ea typeface="+mn-ea"/>
              <a:cs typeface="+mn-cs"/>
            </a:endParaRPr>
          </a:p>
        </p:txBody>
      </p:sp>
    </p:spTree>
    <p:extLst>
      <p:ext uri="{BB962C8B-B14F-4D97-AF65-F5344CB8AC3E}">
        <p14:creationId xmlns:p14="http://schemas.microsoft.com/office/powerpoint/2010/main" val="2904412923"/>
      </p:ext>
    </p:extLst>
  </p:cSld>
  <p:clrMap bg1="dk1" tx1="lt1" bg2="dk2" tx2="lt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 id="2147483916" r:id="rId13"/>
    <p:sldLayoutId id="2147483917" r:id="rId14"/>
    <p:sldLayoutId id="2147483914" r:id="rId15"/>
    <p:sldLayoutId id="2147483915" r:id="rId16"/>
    <p:sldLayoutId id="2147483918" r:id="rId17"/>
    <p:sldLayoutId id="2147483919" r:id="rId18"/>
  </p:sldLayoutIdLst>
  <p:hf sldNum="0" hdr="0" ftr="0" dt="0"/>
  <p:txStyles>
    <p:titleStyle>
      <a:lvl1pPr algn="l" defTabSz="914400" rtl="0" eaLnBrk="1" latinLnBrk="0" hangingPunct="1">
        <a:lnSpc>
          <a:spcPct val="80000"/>
        </a:lnSpc>
        <a:spcBef>
          <a:spcPct val="0"/>
        </a:spcBef>
        <a:buNone/>
        <a:defRPr sz="4400" b="1" i="0" kern="1200" spc="100" baseline="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83464"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83464"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83464"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600">
          <p15:clr>
            <a:srgbClr val="547EBF"/>
          </p15:clr>
        </p15:guide>
        <p15:guide id="8" pos="3720">
          <p15:clr>
            <a:srgbClr val="547EBF"/>
          </p15:clr>
        </p15:guide>
        <p15:guide id="9" pos="2112">
          <p15:clr>
            <a:srgbClr val="547EBF"/>
          </p15:clr>
        </p15:guide>
        <p15:guide id="10" pos="1848">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guide id="17" pos="39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0.xml"/><Relationship Id="rId5" Type="http://schemas.openxmlformats.org/officeDocument/2006/relationships/image" Target="../media/image8.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8.xml"/><Relationship Id="rId4" Type="http://schemas.openxmlformats.org/officeDocument/2006/relationships/image" Target="../media/image29.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0.xml"/><Relationship Id="rId5" Type="http://schemas.openxmlformats.org/officeDocument/2006/relationships/image" Target="../media/image8.jpe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9.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0.xml"/><Relationship Id="rId5" Type="http://schemas.openxmlformats.org/officeDocument/2006/relationships/image" Target="../media/image8.jpeg"/><Relationship Id="rId4" Type="http://schemas.openxmlformats.org/officeDocument/2006/relationships/image" Target="../media/image7.jpe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3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0.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hyperlink" Target="https://www.energycodes.gov/energy-efficiency-field-studies" TargetMode="External"/><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16.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g2c097dac171_0_101"/>
          <p:cNvSpPr txBox="1">
            <a:spLocks noGrp="1"/>
          </p:cNvSpPr>
          <p:nvPr>
            <p:ph type="title"/>
          </p:nvPr>
        </p:nvSpPr>
        <p:spPr>
          <a:xfrm>
            <a:off x="612864" y="498928"/>
            <a:ext cx="10873740" cy="748937"/>
          </a:xfrm>
          <a:prstGeom prst="rect">
            <a:avLst/>
          </a:prstGeom>
        </p:spPr>
        <p:txBody>
          <a:bodyPr spcFirstLastPara="1" wrap="square" lIns="0" tIns="38083" rIns="76183" bIns="38083" anchor="b" anchorCtr="0">
            <a:noAutofit/>
          </a:bodyPr>
          <a:lstStyle/>
          <a:p>
            <a:r>
              <a:rPr lang="en-US" sz="3000" b="1">
                <a:solidFill>
                  <a:schemeClr val="accent6"/>
                </a:solidFill>
                <a:latin typeface="+mn-lt"/>
              </a:rPr>
              <a:t>KICKOFF MEETING PRESENTATION TEMPLATE</a:t>
            </a:r>
            <a:endParaRPr sz="3000" b="1">
              <a:solidFill>
                <a:schemeClr val="accent6"/>
              </a:solidFill>
              <a:latin typeface="+mn-lt"/>
            </a:endParaRPr>
          </a:p>
        </p:txBody>
      </p:sp>
      <p:sp>
        <p:nvSpPr>
          <p:cNvPr id="221" name="Google Shape;221;g2c097dac171_0_101"/>
          <p:cNvSpPr txBox="1">
            <a:spLocks noGrp="1"/>
          </p:cNvSpPr>
          <p:nvPr>
            <p:ph sz="quarter" idx="13"/>
          </p:nvPr>
        </p:nvSpPr>
        <p:spPr>
          <a:xfrm>
            <a:off x="2001520" y="1247865"/>
            <a:ext cx="9265193" cy="5490392"/>
          </a:xfrm>
          <a:prstGeom prst="rect">
            <a:avLst/>
          </a:prstGeom>
        </p:spPr>
        <p:txBody>
          <a:bodyPr spcFirstLastPara="1" wrap="square" lIns="76183" tIns="38083" rIns="76183" bIns="38083" anchor="t" anchorCtr="0">
            <a:noAutofit/>
          </a:bodyPr>
          <a:lstStyle/>
          <a:p>
            <a:pPr marL="0" indent="0">
              <a:buNone/>
            </a:pPr>
            <a:r>
              <a:rPr lang="en-US" sz="1800"/>
              <a:t>This PowerPoint is intended to be adapted by project teams to fit their needs and the needs of their stakeholders. The slide theme and other features may be changed to suit the presenting organization. </a:t>
            </a:r>
          </a:p>
          <a:p>
            <a:pPr marL="0" indent="0">
              <a:buNone/>
            </a:pPr>
            <a:r>
              <a:rPr lang="en-US" sz="1800" b="1"/>
              <a:t>The presentation begins on the next slide.</a:t>
            </a:r>
            <a:r>
              <a:rPr lang="en-US" sz="1800"/>
              <a:t>  This presentation template, with speaker notes, is part of the DOE Residential Field Study stakeholder engagement toolkit materials, which include:</a:t>
            </a:r>
            <a:endParaRPr sz="1800"/>
          </a:p>
          <a:p>
            <a:pPr marL="0" indent="0">
              <a:buNone/>
            </a:pPr>
            <a:r>
              <a:rPr lang="en-US" sz="1800"/>
              <a:t>Stakeholder Kickoff Meeting Agenda Materials &lt;Insert Link or QR Code&gt;</a:t>
            </a:r>
            <a:endParaRPr sz="1800"/>
          </a:p>
          <a:p>
            <a:pPr indent="-279414">
              <a:buSzPts val="3000"/>
            </a:pPr>
            <a:r>
              <a:rPr lang="en-US" sz="1800"/>
              <a:t>Benefits and Best Practice Overview  </a:t>
            </a:r>
            <a:endParaRPr sz="1800"/>
          </a:p>
          <a:p>
            <a:pPr indent="-279414">
              <a:spcBef>
                <a:spcPts val="0"/>
              </a:spcBef>
              <a:buSzPts val="3000"/>
            </a:pPr>
            <a:r>
              <a:rPr lang="en-US" sz="1800"/>
              <a:t>Internal Agenda Template With Notes</a:t>
            </a:r>
            <a:endParaRPr sz="1800"/>
          </a:p>
          <a:p>
            <a:pPr indent="-279414">
              <a:spcBef>
                <a:spcPts val="0"/>
              </a:spcBef>
              <a:buSzPts val="3000"/>
            </a:pPr>
            <a:r>
              <a:rPr lang="en-US" sz="1800"/>
              <a:t>Public Agenda Template</a:t>
            </a:r>
            <a:endParaRPr sz="1800"/>
          </a:p>
          <a:p>
            <a:pPr marL="0" indent="0">
              <a:buNone/>
            </a:pPr>
            <a:r>
              <a:rPr lang="en-US" sz="1800"/>
              <a:t>Stakeholder Contact List &lt;Insert Link or QR Code&gt;</a:t>
            </a:r>
            <a:endParaRPr sz="1800"/>
          </a:p>
          <a:p>
            <a:pPr marL="0" indent="0">
              <a:buNone/>
            </a:pPr>
            <a:r>
              <a:rPr lang="en-US" sz="1800"/>
              <a:t>Handouts for this meeting should include:</a:t>
            </a:r>
            <a:endParaRPr sz="1800"/>
          </a:p>
          <a:p>
            <a:pPr indent="-279414">
              <a:buSzPts val="3000"/>
            </a:pPr>
            <a:r>
              <a:rPr lang="en-US" sz="1800"/>
              <a:t>Public Agenda </a:t>
            </a:r>
            <a:endParaRPr sz="1800"/>
          </a:p>
          <a:p>
            <a:pPr indent="-279414">
              <a:spcBef>
                <a:spcPts val="0"/>
              </a:spcBef>
              <a:buSzPts val="3000"/>
            </a:pPr>
            <a:r>
              <a:rPr lang="en-US" sz="1800"/>
              <a:t>Copy of Data Collection Forms  &lt;Insert Link or QR Code&gt;</a:t>
            </a:r>
            <a:endParaRPr sz="1800"/>
          </a:p>
          <a:p>
            <a:pPr marL="0" indent="0">
              <a:buNone/>
            </a:pP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2" name="Title 1">
            <a:extLst>
              <a:ext uri="{FF2B5EF4-FFF2-40B4-BE49-F238E27FC236}">
                <a16:creationId xmlns:a16="http://schemas.microsoft.com/office/drawing/2014/main" id="{82A31A8E-CD6B-E706-14B1-E6F628A4E084}"/>
              </a:ext>
            </a:extLst>
          </p:cNvPr>
          <p:cNvSpPr>
            <a:spLocks noGrp="1"/>
          </p:cNvSpPr>
          <p:nvPr>
            <p:ph type="ctrTitle"/>
          </p:nvPr>
        </p:nvSpPr>
        <p:spPr>
          <a:xfrm>
            <a:off x="6309904" y="411479"/>
            <a:ext cx="5486400" cy="3291840"/>
          </a:xfrm>
        </p:spPr>
        <p:txBody>
          <a:bodyPr vert="horz" lIns="0" tIns="0" rIns="0" bIns="0" rtlCol="0" anchor="b">
            <a:normAutofit/>
          </a:bodyPr>
          <a:lstStyle/>
          <a:p>
            <a:pPr>
              <a:buClr>
                <a:srgbClr val="000000"/>
              </a:buClr>
              <a:buSzPts val="10707"/>
            </a:pPr>
            <a:r>
              <a:rPr lang="en-US" b="1" i="0" kern="1200" spc="100" baseline="0">
                <a:latin typeface="+mj-lt"/>
                <a:ea typeface="+mj-ea"/>
                <a:cs typeface="+mj-cs"/>
              </a:rPr>
              <a:t>BREAK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9269419-FB38-B9BB-E03B-9CE2D7C6A52B}"/>
              </a:ext>
            </a:extLst>
          </p:cNvPr>
          <p:cNvSpPr/>
          <p:nvPr/>
        </p:nvSpPr>
        <p:spPr>
          <a:xfrm>
            <a:off x="240030" y="3509010"/>
            <a:ext cx="3291840" cy="13144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F7ECF3-5011-8F5B-42BF-9295DE752858}"/>
              </a:ext>
            </a:extLst>
          </p:cNvPr>
          <p:cNvSpPr>
            <a:spLocks noGrp="1"/>
          </p:cNvSpPr>
          <p:nvPr>
            <p:ph type="ctrTitle"/>
          </p:nvPr>
        </p:nvSpPr>
        <p:spPr>
          <a:xfrm>
            <a:off x="421211" y="605377"/>
            <a:ext cx="2916349" cy="891539"/>
          </a:xfrm>
        </p:spPr>
        <p:txBody>
          <a:bodyPr/>
          <a:lstStyle/>
          <a:p>
            <a:r>
              <a:rPr lang="en-US" sz="3200"/>
              <a:t>Agenda</a:t>
            </a:r>
            <a:endParaRPr lang="en-US"/>
          </a:p>
        </p:txBody>
      </p:sp>
      <p:sp>
        <p:nvSpPr>
          <p:cNvPr id="3" name="Text Placeholder 2">
            <a:extLst>
              <a:ext uri="{FF2B5EF4-FFF2-40B4-BE49-F238E27FC236}">
                <a16:creationId xmlns:a16="http://schemas.microsoft.com/office/drawing/2014/main" id="{0F1104E7-05AA-9F2A-4C01-B1571FC8B408}"/>
              </a:ext>
            </a:extLst>
          </p:cNvPr>
          <p:cNvSpPr>
            <a:spLocks noGrp="1"/>
          </p:cNvSpPr>
          <p:nvPr>
            <p:ph type="body" sz="quarter" idx="11"/>
          </p:nvPr>
        </p:nvSpPr>
        <p:spPr>
          <a:xfrm>
            <a:off x="421211" y="1684452"/>
            <a:ext cx="5486400" cy="5687898"/>
          </a:xfrm>
        </p:spPr>
        <p:txBody>
          <a:bodyPr vert="horz" lIns="0" tIns="0" rIns="0" bIns="0" rtlCol="0" anchor="t">
            <a:noAutofit/>
          </a:bodyPr>
          <a:lstStyle/>
          <a:p>
            <a:pPr marL="342900" lvl="0" indent="-342900" algn="l" rtl="0">
              <a:lnSpc>
                <a:spcPct val="115000"/>
              </a:lnSpc>
              <a:spcBef>
                <a:spcPts val="0"/>
              </a:spcBef>
              <a:spcAft>
                <a:spcPts val="0"/>
              </a:spcAft>
              <a:buFont typeface="Arial" panose="020B0604020202020204" pitchFamily="34" charset="0"/>
              <a:buChar char="•"/>
            </a:pPr>
            <a:r>
              <a:rPr lang="en-US" sz="2000" b="1">
                <a:solidFill>
                  <a:schemeClr val="bg1"/>
                </a:solidFill>
              </a:rPr>
              <a:t>Introduction</a:t>
            </a:r>
          </a:p>
          <a:p>
            <a:pPr marL="342900" lvl="0" indent="-342900" algn="l" rtl="0">
              <a:lnSpc>
                <a:spcPct val="115000"/>
              </a:lnSpc>
              <a:spcBef>
                <a:spcPts val="0"/>
              </a:spcBef>
              <a:spcAft>
                <a:spcPts val="0"/>
              </a:spcAft>
              <a:buFont typeface="Arial" panose="020B0604020202020204" pitchFamily="34" charset="0"/>
              <a:buChar char="•"/>
            </a:pPr>
            <a:r>
              <a:rPr lang="en-US" sz="2000" b="1">
                <a:solidFill>
                  <a:schemeClr val="bg1"/>
                </a:solidFill>
              </a:rPr>
              <a:t>Project Overview and Objective</a:t>
            </a:r>
          </a:p>
          <a:p>
            <a:pPr marL="342900" indent="-342900">
              <a:lnSpc>
                <a:spcPct val="100000"/>
              </a:lnSpc>
              <a:spcBef>
                <a:spcPts val="0"/>
              </a:spcBef>
              <a:buChar char="•"/>
            </a:pPr>
            <a:r>
              <a:rPr lang="en-US" sz="2000">
                <a:solidFill>
                  <a:schemeClr val="bg1"/>
                </a:solidFill>
              </a:rPr>
              <a:t>Break</a:t>
            </a:r>
          </a:p>
          <a:p>
            <a:pPr marL="342900" lvl="0" indent="-342900" algn="l">
              <a:lnSpc>
                <a:spcPct val="100000"/>
              </a:lnSpc>
              <a:spcBef>
                <a:spcPts val="0"/>
              </a:spcBef>
              <a:spcAft>
                <a:spcPts val="0"/>
              </a:spcAft>
              <a:buChar char="•"/>
            </a:pPr>
            <a:r>
              <a:rPr lang="en-US" sz="2000">
                <a:solidFill>
                  <a:schemeClr val="tx2"/>
                </a:solidFill>
              </a:rPr>
              <a:t>Stakeholder Engagement</a:t>
            </a:r>
            <a:endParaRPr lang="en-US">
              <a:solidFill>
                <a:schemeClr val="tx2"/>
              </a:solidFill>
            </a:endParaRPr>
          </a:p>
          <a:p>
            <a:pPr marL="342900" lvl="0" indent="-342900" algn="l" rtl="0">
              <a:lnSpc>
                <a:spcPct val="100000"/>
              </a:lnSpc>
              <a:spcBef>
                <a:spcPts val="0"/>
              </a:spcBef>
              <a:spcAft>
                <a:spcPts val="0"/>
              </a:spcAft>
              <a:buChar char="•"/>
            </a:pPr>
            <a:r>
              <a:rPr lang="en-US" sz="2000">
                <a:solidFill>
                  <a:schemeClr val="tx2"/>
                </a:solidFill>
              </a:rPr>
              <a:t>Sampling</a:t>
            </a:r>
          </a:p>
          <a:p>
            <a:pPr marL="342900" lvl="0" indent="-342900" algn="l" rtl="0">
              <a:lnSpc>
                <a:spcPct val="100000"/>
              </a:lnSpc>
              <a:spcBef>
                <a:spcPts val="0"/>
              </a:spcBef>
              <a:spcAft>
                <a:spcPts val="0"/>
              </a:spcAft>
              <a:buChar char="•"/>
            </a:pPr>
            <a:r>
              <a:rPr lang="en-US" sz="2000">
                <a:solidFill>
                  <a:schemeClr val="tx2"/>
                </a:solidFill>
              </a:rPr>
              <a:t>Recruitment</a:t>
            </a:r>
          </a:p>
          <a:p>
            <a:pPr marL="342900" lvl="0" indent="-342900" algn="l" rtl="0">
              <a:lnSpc>
                <a:spcPct val="100000"/>
              </a:lnSpc>
              <a:spcBef>
                <a:spcPts val="0"/>
              </a:spcBef>
              <a:spcAft>
                <a:spcPts val="0"/>
              </a:spcAft>
              <a:buChar char="•"/>
            </a:pPr>
            <a:r>
              <a:rPr lang="en-US" sz="2000">
                <a:solidFill>
                  <a:schemeClr val="bg1"/>
                </a:solidFill>
              </a:rPr>
              <a:t>Lunch </a:t>
            </a:r>
          </a:p>
          <a:p>
            <a:pPr marL="342900" lvl="0" indent="-342900" algn="l" rtl="0">
              <a:lnSpc>
                <a:spcPct val="100000"/>
              </a:lnSpc>
              <a:spcBef>
                <a:spcPts val="0"/>
              </a:spcBef>
              <a:spcAft>
                <a:spcPts val="0"/>
              </a:spcAft>
              <a:buChar char="•"/>
            </a:pPr>
            <a:r>
              <a:rPr lang="en-US" sz="2000">
                <a:solidFill>
                  <a:schemeClr val="bg1"/>
                </a:solidFill>
              </a:rPr>
              <a:t>Data Collection</a:t>
            </a:r>
          </a:p>
          <a:p>
            <a:pPr marL="342900" lvl="0" indent="-342900" algn="l" rtl="0">
              <a:lnSpc>
                <a:spcPct val="100000"/>
              </a:lnSpc>
              <a:spcBef>
                <a:spcPts val="0"/>
              </a:spcBef>
              <a:spcAft>
                <a:spcPts val="0"/>
              </a:spcAft>
              <a:buChar char="•"/>
            </a:pPr>
            <a:r>
              <a:rPr lang="en-US" sz="2000">
                <a:solidFill>
                  <a:schemeClr val="bg1"/>
                </a:solidFill>
              </a:rPr>
              <a:t>Stakeholder Feedback</a:t>
            </a:r>
          </a:p>
          <a:p>
            <a:pPr marL="342900" lvl="0" indent="-342900" algn="l" rtl="0">
              <a:lnSpc>
                <a:spcPct val="100000"/>
              </a:lnSpc>
              <a:spcBef>
                <a:spcPts val="0"/>
              </a:spcBef>
              <a:spcAft>
                <a:spcPts val="0"/>
              </a:spcAft>
              <a:buChar char="•"/>
            </a:pPr>
            <a:r>
              <a:rPr lang="en-US" sz="2000">
                <a:solidFill>
                  <a:schemeClr val="bg1"/>
                </a:solidFill>
              </a:rPr>
              <a:t>Break</a:t>
            </a:r>
          </a:p>
          <a:p>
            <a:pPr marL="342900" lvl="0" indent="-342900" algn="l" rtl="0">
              <a:lnSpc>
                <a:spcPct val="100000"/>
              </a:lnSpc>
              <a:spcBef>
                <a:spcPts val="0"/>
              </a:spcBef>
              <a:spcAft>
                <a:spcPts val="0"/>
              </a:spcAft>
              <a:buChar char="•"/>
            </a:pPr>
            <a:r>
              <a:rPr lang="en-US" sz="2000">
                <a:solidFill>
                  <a:schemeClr val="bg1"/>
                </a:solidFill>
              </a:rPr>
              <a:t>Quality Control and Assurance</a:t>
            </a:r>
          </a:p>
          <a:p>
            <a:pPr marL="342900" lvl="0" indent="-342900" algn="l" rtl="0">
              <a:lnSpc>
                <a:spcPct val="100000"/>
              </a:lnSpc>
              <a:spcBef>
                <a:spcPts val="0"/>
              </a:spcBef>
              <a:spcAft>
                <a:spcPts val="0"/>
              </a:spcAft>
              <a:buChar char="•"/>
            </a:pPr>
            <a:r>
              <a:rPr lang="en-US" sz="2000">
                <a:solidFill>
                  <a:schemeClr val="bg1"/>
                </a:solidFill>
              </a:rPr>
              <a:t>Q+A and Discussion</a:t>
            </a:r>
          </a:p>
          <a:p>
            <a:endParaRPr lang="en-US"/>
          </a:p>
        </p:txBody>
      </p:sp>
      <p:pic>
        <p:nvPicPr>
          <p:cNvPr id="4" name="Google Shape;247;p2">
            <a:extLst>
              <a:ext uri="{FF2B5EF4-FFF2-40B4-BE49-F238E27FC236}">
                <a16:creationId xmlns:a16="http://schemas.microsoft.com/office/drawing/2014/main" id="{972EEAC0-2EA1-AE72-CA15-2C89E2B41302}"/>
              </a:ext>
            </a:extLst>
          </p:cNvPr>
          <p:cNvPicPr preferRelativeResize="0">
            <a:picLocks/>
          </p:cNvPicPr>
          <p:nvPr/>
        </p:nvPicPr>
        <p:blipFill rotWithShape="1">
          <a:blip r:embed="rId2">
            <a:alphaModFix/>
          </a:blip>
          <a:srcRect t="18744" b="18744"/>
          <a:stretch/>
        </p:blipFill>
        <p:spPr>
          <a:xfrm>
            <a:off x="8763000" y="3619501"/>
            <a:ext cx="3048000" cy="2857500"/>
          </a:xfrm>
          <a:prstGeom prst="rect">
            <a:avLst/>
          </a:prstGeom>
        </p:spPr>
      </p:pic>
      <p:pic>
        <p:nvPicPr>
          <p:cNvPr id="5" name="Google Shape;246;p2">
            <a:extLst>
              <a:ext uri="{FF2B5EF4-FFF2-40B4-BE49-F238E27FC236}">
                <a16:creationId xmlns:a16="http://schemas.microsoft.com/office/drawing/2014/main" id="{BBF53493-4295-D96F-89D4-D465EDC9B4F1}"/>
              </a:ext>
            </a:extLst>
          </p:cNvPr>
          <p:cNvPicPr preferRelativeResize="0">
            <a:picLocks/>
          </p:cNvPicPr>
          <p:nvPr/>
        </p:nvPicPr>
        <p:blipFill rotWithShape="1">
          <a:blip r:embed="rId3">
            <a:alphaModFix/>
          </a:blip>
          <a:srcRect t="18744" b="18744"/>
          <a:stretch/>
        </p:blipFill>
        <p:spPr>
          <a:xfrm>
            <a:off x="5334000" y="3619501"/>
            <a:ext cx="3048000" cy="2857500"/>
          </a:xfrm>
          <a:prstGeom prst="rect">
            <a:avLst/>
          </a:prstGeom>
        </p:spPr>
      </p:pic>
      <p:pic>
        <p:nvPicPr>
          <p:cNvPr id="10" name="Picture 9" descr="A person holding rolled up paper&#10;&#10;Description automatically generated">
            <a:extLst>
              <a:ext uri="{FF2B5EF4-FFF2-40B4-BE49-F238E27FC236}">
                <a16:creationId xmlns:a16="http://schemas.microsoft.com/office/drawing/2014/main" id="{8FE750AE-AD14-0F01-AE22-FCD7587FB7D8}"/>
              </a:ext>
            </a:extLst>
          </p:cNvPr>
          <p:cNvPicPr>
            <a:picLocks noChangeAspect="1"/>
          </p:cNvPicPr>
          <p:nvPr/>
        </p:nvPicPr>
        <p:blipFill rotWithShape="1">
          <a:blip r:embed="rId4"/>
          <a:srcRect b="26000"/>
          <a:stretch/>
        </p:blipFill>
        <p:spPr>
          <a:xfrm>
            <a:off x="5334000" y="80010"/>
            <a:ext cx="2953805" cy="3278724"/>
          </a:xfrm>
          <a:prstGeom prst="rect">
            <a:avLst/>
          </a:prstGeom>
        </p:spPr>
      </p:pic>
      <p:pic>
        <p:nvPicPr>
          <p:cNvPr id="12" name="Picture 11" descr="A person and person hugging a child&#10;&#10;Description automatically generated">
            <a:extLst>
              <a:ext uri="{FF2B5EF4-FFF2-40B4-BE49-F238E27FC236}">
                <a16:creationId xmlns:a16="http://schemas.microsoft.com/office/drawing/2014/main" id="{A720DA96-9233-E8A6-5280-2745270C9C38}"/>
              </a:ext>
            </a:extLst>
          </p:cNvPr>
          <p:cNvPicPr>
            <a:picLocks noChangeAspect="1"/>
          </p:cNvPicPr>
          <p:nvPr/>
        </p:nvPicPr>
        <p:blipFill rotWithShape="1">
          <a:blip r:embed="rId5"/>
          <a:srcRect b="36666"/>
          <a:stretch/>
        </p:blipFill>
        <p:spPr>
          <a:xfrm>
            <a:off x="8763000" y="520037"/>
            <a:ext cx="3048000" cy="2857500"/>
          </a:xfrm>
          <a:prstGeom prst="rect">
            <a:avLst/>
          </a:prstGeom>
        </p:spPr>
      </p:pic>
    </p:spTree>
    <p:extLst>
      <p:ext uri="{BB962C8B-B14F-4D97-AF65-F5344CB8AC3E}">
        <p14:creationId xmlns:p14="http://schemas.microsoft.com/office/powerpoint/2010/main" val="1185827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84" name="Google Shape;384;p12"/>
          <p:cNvSpPr txBox="1">
            <a:spLocks noGrp="1"/>
          </p:cNvSpPr>
          <p:nvPr>
            <p:ph type="title" idx="4294967295"/>
          </p:nvPr>
        </p:nvSpPr>
        <p:spPr>
          <a:xfrm>
            <a:off x="7189155" y="2128430"/>
            <a:ext cx="5075237" cy="1592262"/>
          </a:xfrm>
        </p:spPr>
        <p:txBody>
          <a:bodyPr spcFirstLastPara="1" lIns="0" tIns="38083" rIns="76183" bIns="38083" anchor="b" anchorCtr="0">
            <a:normAutofit/>
          </a:bodyPr>
          <a:lstStyle/>
          <a:p>
            <a:r>
              <a:rPr lang="en-US"/>
              <a:t>Stakeholder Engagement</a:t>
            </a:r>
          </a:p>
        </p:txBody>
      </p:sp>
      <p:pic>
        <p:nvPicPr>
          <p:cNvPr id="376" name="Google Shape;376;p12" descr="A person clapping hands in front of a computer&#10;&#10;Description automatically generated"/>
          <p:cNvPicPr preferRelativeResize="0">
            <a:picLocks/>
          </p:cNvPicPr>
          <p:nvPr/>
        </p:nvPicPr>
        <p:blipFill rotWithShape="1">
          <a:blip r:embed="rId3">
            <a:alphaModFix/>
          </a:blip>
          <a:srcRect l="20000" r="20000"/>
          <a:stretch/>
        </p:blipFill>
        <p:spPr>
          <a:xfrm>
            <a:off x="499696" y="3926783"/>
            <a:ext cx="2750234" cy="2463342"/>
          </a:xfrm>
          <a:prstGeom prst="rect">
            <a:avLst/>
          </a:prstGeom>
        </p:spPr>
      </p:pic>
      <p:pic>
        <p:nvPicPr>
          <p:cNvPr id="377" name="Google Shape;377;p12" descr="A group of people sitting around a table&#10;&#10;Description automatically generated"/>
          <p:cNvPicPr preferRelativeResize="0">
            <a:picLocks/>
          </p:cNvPicPr>
          <p:nvPr/>
        </p:nvPicPr>
        <p:blipFill rotWithShape="1">
          <a:blip r:embed="rId4">
            <a:alphaModFix/>
          </a:blip>
          <a:srcRect l="14420" r="14420"/>
          <a:stretch/>
        </p:blipFill>
        <p:spPr>
          <a:xfrm>
            <a:off x="488266" y="1150491"/>
            <a:ext cx="2761664" cy="2456204"/>
          </a:xfrm>
          <a:prstGeom prst="rect">
            <a:avLst/>
          </a:prstGeom>
        </p:spPr>
      </p:pic>
      <p:pic>
        <p:nvPicPr>
          <p:cNvPr id="378" name="Google Shape;378;p12" descr="A group of people putting their hands together&#10;&#10;Description automatically generated"/>
          <p:cNvPicPr preferRelativeResize="0">
            <a:picLocks/>
          </p:cNvPicPr>
          <p:nvPr/>
        </p:nvPicPr>
        <p:blipFill rotWithShape="1">
          <a:blip r:embed="rId5">
            <a:alphaModFix/>
          </a:blip>
          <a:srcRect l="14444" r="14444"/>
          <a:stretch/>
        </p:blipFill>
        <p:spPr>
          <a:xfrm>
            <a:off x="3792153" y="3976301"/>
            <a:ext cx="2761664" cy="2364307"/>
          </a:xfrm>
          <a:prstGeom prst="rect">
            <a:avLst/>
          </a:prstGeom>
        </p:spPr>
      </p:pic>
      <p:pic>
        <p:nvPicPr>
          <p:cNvPr id="379" name="Google Shape;379;p12" descr="A person and person shaking hands&#10;&#10;Description automatically generated"/>
          <p:cNvPicPr preferRelativeResize="0">
            <a:picLocks/>
          </p:cNvPicPr>
          <p:nvPr/>
        </p:nvPicPr>
        <p:blipFill rotWithShape="1">
          <a:blip r:embed="rId6">
            <a:alphaModFix/>
          </a:blip>
          <a:srcRect l="22917" r="22917"/>
          <a:stretch/>
        </p:blipFill>
        <p:spPr>
          <a:xfrm>
            <a:off x="3783916" y="1161921"/>
            <a:ext cx="2761664" cy="2456205"/>
          </a:xfrm>
          <a:prstGeom prst="rect">
            <a:avLst/>
          </a:prstGeom>
        </p:spPr>
      </p:pic>
      <p:pic>
        <p:nvPicPr>
          <p:cNvPr id="7" name="Graphic 6" descr="Open hand with solid fill">
            <a:extLst>
              <a:ext uri="{FF2B5EF4-FFF2-40B4-BE49-F238E27FC236}">
                <a16:creationId xmlns:a16="http://schemas.microsoft.com/office/drawing/2014/main" id="{D39ABE68-79B7-0562-C5A9-40CF02BA463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89824" y="2390023"/>
            <a:ext cx="4627806" cy="462780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73393-6189-75F8-1440-3507B7191281}"/>
              </a:ext>
            </a:extLst>
          </p:cNvPr>
          <p:cNvSpPr>
            <a:spLocks noGrp="1"/>
          </p:cNvSpPr>
          <p:nvPr>
            <p:ph type="title"/>
          </p:nvPr>
        </p:nvSpPr>
        <p:spPr/>
        <p:txBody>
          <a:bodyPr/>
          <a:lstStyle/>
          <a:p>
            <a:r>
              <a:rPr lang="en-US"/>
              <a:t>Eight Key Items Observed 63 Times</a:t>
            </a:r>
          </a:p>
        </p:txBody>
      </p:sp>
      <p:sp>
        <p:nvSpPr>
          <p:cNvPr id="3" name="Content Placeholder 2">
            <a:extLst>
              <a:ext uri="{FF2B5EF4-FFF2-40B4-BE49-F238E27FC236}">
                <a16:creationId xmlns:a16="http://schemas.microsoft.com/office/drawing/2014/main" id="{EFB37E25-CB04-C521-2C79-BECAB5FC439A}"/>
              </a:ext>
            </a:extLst>
          </p:cNvPr>
          <p:cNvSpPr>
            <a:spLocks noGrp="1"/>
          </p:cNvSpPr>
          <p:nvPr>
            <p:ph sz="quarter" idx="13"/>
          </p:nvPr>
        </p:nvSpPr>
        <p:spPr/>
        <p:txBody>
          <a:bodyPr>
            <a:normAutofit fontScale="92500" lnSpcReduction="20000"/>
          </a:bodyPr>
          <a:lstStyle/>
          <a:p>
            <a:pPr marL="457200" indent="-457200">
              <a:buFont typeface="+mj-lt"/>
              <a:buAutoNum type="arabicPeriod"/>
            </a:pPr>
            <a:r>
              <a:rPr lang="en-US"/>
              <a:t>Ceiling insulation</a:t>
            </a:r>
          </a:p>
          <a:p>
            <a:pPr marL="457200" indent="-457200">
              <a:buFont typeface="+mj-lt"/>
              <a:buAutoNum type="arabicPeriod"/>
            </a:pPr>
            <a:r>
              <a:rPr lang="en-US"/>
              <a:t>Above-grade wall insulation</a:t>
            </a:r>
          </a:p>
          <a:p>
            <a:pPr marL="457200" indent="-457200">
              <a:buFont typeface="+mj-lt"/>
              <a:buAutoNum type="arabicPeriod"/>
            </a:pPr>
            <a:r>
              <a:rPr lang="en-US"/>
              <a:t>Foundation insulation (floor/crawl/basement)</a:t>
            </a:r>
          </a:p>
          <a:p>
            <a:pPr marL="457200" indent="-457200">
              <a:buFont typeface="+mj-lt"/>
              <a:buAutoNum type="arabicPeriod"/>
            </a:pPr>
            <a:r>
              <a:rPr lang="en-US"/>
              <a:t>Window U-factor and SHGC</a:t>
            </a:r>
          </a:p>
          <a:p>
            <a:pPr marL="457200" indent="-457200">
              <a:buFont typeface="+mj-lt"/>
              <a:buAutoNum type="arabicPeriod"/>
            </a:pPr>
            <a:r>
              <a:rPr lang="en-US"/>
              <a:t>Envelope air leakage</a:t>
            </a:r>
          </a:p>
          <a:p>
            <a:pPr marL="457200" indent="-457200">
              <a:buFont typeface="+mj-lt"/>
              <a:buAutoNum type="arabicPeriod"/>
            </a:pPr>
            <a:r>
              <a:rPr lang="en-US"/>
              <a:t>Duct Leakage</a:t>
            </a:r>
          </a:p>
          <a:p>
            <a:pPr marL="457200" indent="-457200">
              <a:buFont typeface="+mj-lt"/>
              <a:buAutoNum type="arabicPeriod"/>
            </a:pPr>
            <a:r>
              <a:rPr lang="en-US"/>
              <a:t>High-efficacy lighting</a:t>
            </a:r>
          </a:p>
          <a:p>
            <a:pPr marL="457200" indent="-457200">
              <a:buFont typeface="+mj-lt"/>
              <a:buAutoNum type="arabicPeriod"/>
            </a:pPr>
            <a:r>
              <a:rPr lang="en-US"/>
              <a:t>Additional efficiency package options or credits [2021 IECC and after]</a:t>
            </a:r>
          </a:p>
        </p:txBody>
      </p:sp>
      <p:sp>
        <p:nvSpPr>
          <p:cNvPr id="4" name="Content Placeholder 3">
            <a:extLst>
              <a:ext uri="{FF2B5EF4-FFF2-40B4-BE49-F238E27FC236}">
                <a16:creationId xmlns:a16="http://schemas.microsoft.com/office/drawing/2014/main" id="{8C1B8903-0F6E-924B-B8B8-C16D7D81B701}"/>
              </a:ext>
            </a:extLst>
          </p:cNvPr>
          <p:cNvSpPr>
            <a:spLocks noGrp="1"/>
          </p:cNvSpPr>
          <p:nvPr>
            <p:ph sz="quarter" idx="14"/>
          </p:nvPr>
        </p:nvSpPr>
        <p:spPr/>
        <p:txBody>
          <a:bodyPr/>
          <a:lstStyle/>
          <a:p>
            <a:r>
              <a:rPr lang="en-US"/>
              <a:t>Each key item must be observed 63 times following the sampling plan</a:t>
            </a:r>
          </a:p>
        </p:txBody>
      </p:sp>
      <p:pic>
        <p:nvPicPr>
          <p:cNvPr id="6" name="Graphic 5" descr="Magnifying glass with solid fill">
            <a:extLst>
              <a:ext uri="{FF2B5EF4-FFF2-40B4-BE49-F238E27FC236}">
                <a16:creationId xmlns:a16="http://schemas.microsoft.com/office/drawing/2014/main" id="{7ED313E0-252B-4A2B-1C05-07539B9D00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33874" y="4211053"/>
            <a:ext cx="1828800" cy="1828800"/>
          </a:xfrm>
          <a:prstGeom prst="rect">
            <a:avLst/>
          </a:prstGeom>
        </p:spPr>
      </p:pic>
    </p:spTree>
    <p:extLst>
      <p:ext uri="{BB962C8B-B14F-4D97-AF65-F5344CB8AC3E}">
        <p14:creationId xmlns:p14="http://schemas.microsoft.com/office/powerpoint/2010/main" val="2111410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1155C-8F2A-5A2D-D860-F2ADF794782B}"/>
              </a:ext>
            </a:extLst>
          </p:cNvPr>
          <p:cNvSpPr>
            <a:spLocks noGrp="1"/>
          </p:cNvSpPr>
          <p:nvPr>
            <p:ph type="title"/>
          </p:nvPr>
        </p:nvSpPr>
        <p:spPr/>
        <p:txBody>
          <a:bodyPr/>
          <a:lstStyle/>
          <a:p>
            <a:r>
              <a:rPr lang="en-US"/>
              <a:t>Market Characterization Items</a:t>
            </a:r>
          </a:p>
        </p:txBody>
      </p:sp>
      <p:sp>
        <p:nvSpPr>
          <p:cNvPr id="3" name="Content Placeholder 2">
            <a:extLst>
              <a:ext uri="{FF2B5EF4-FFF2-40B4-BE49-F238E27FC236}">
                <a16:creationId xmlns:a16="http://schemas.microsoft.com/office/drawing/2014/main" id="{572266FD-8013-E6E4-3B49-93B0D72D61EF}"/>
              </a:ext>
            </a:extLst>
          </p:cNvPr>
          <p:cNvSpPr>
            <a:spLocks noGrp="1"/>
          </p:cNvSpPr>
          <p:nvPr>
            <p:ph sz="quarter" idx="13"/>
          </p:nvPr>
        </p:nvSpPr>
        <p:spPr>
          <a:xfrm>
            <a:off x="594360" y="2676525"/>
            <a:ext cx="5746750" cy="3597470"/>
          </a:xfrm>
        </p:spPr>
        <p:txBody>
          <a:bodyPr>
            <a:normAutofit fontScale="92500"/>
          </a:bodyPr>
          <a:lstStyle/>
          <a:p>
            <a:pPr marL="342900" indent="-342900">
              <a:buFont typeface="Arial" panose="020B0604020202020204" pitchFamily="34" charset="0"/>
              <a:buChar char="•"/>
            </a:pPr>
            <a:r>
              <a:rPr lang="en-US"/>
              <a:t>Foundation Type</a:t>
            </a:r>
          </a:p>
          <a:p>
            <a:pPr marL="342900" indent="-342900">
              <a:buFont typeface="Arial" panose="020B0604020202020204" pitchFamily="34" charset="0"/>
              <a:buChar char="•"/>
            </a:pPr>
            <a:r>
              <a:rPr lang="en-US"/>
              <a:t>Number of Stories</a:t>
            </a:r>
          </a:p>
          <a:p>
            <a:pPr marL="342900" indent="-342900">
              <a:buFont typeface="Arial" panose="020B0604020202020204" pitchFamily="34" charset="0"/>
              <a:buChar char="•"/>
            </a:pPr>
            <a:r>
              <a:rPr lang="en-US"/>
              <a:t>Heating system energy source </a:t>
            </a:r>
          </a:p>
          <a:p>
            <a:pPr marL="342900" indent="-342900">
              <a:buFont typeface="Arial" panose="020B0604020202020204" pitchFamily="34" charset="0"/>
              <a:buChar char="•"/>
            </a:pPr>
            <a:r>
              <a:rPr lang="en-US"/>
              <a:t>Water heating system energy source</a:t>
            </a:r>
          </a:p>
          <a:p>
            <a:pPr marL="342900" indent="-342900">
              <a:buFont typeface="Arial" panose="020B0604020202020204" pitchFamily="34" charset="0"/>
              <a:buChar char="•"/>
            </a:pPr>
            <a:r>
              <a:rPr lang="en-US"/>
              <a:t>Cooking fuel and, if electric, induction versus other </a:t>
            </a:r>
          </a:p>
          <a:p>
            <a:pPr marL="342900" indent="-342900">
              <a:buFont typeface="Arial" panose="020B0604020202020204" pitchFamily="34" charset="0"/>
              <a:buChar char="•"/>
            </a:pPr>
            <a:r>
              <a:rPr lang="en-US"/>
              <a:t>Presence of interior fireplace and fuel </a:t>
            </a:r>
          </a:p>
          <a:p>
            <a:pPr marL="342900" indent="-342900">
              <a:buFont typeface="Arial" panose="020B0604020202020204" pitchFamily="34" charset="0"/>
              <a:buChar char="•"/>
            </a:pPr>
            <a:r>
              <a:rPr lang="en-US"/>
              <a:t>Presence of other combustion equipment or appliances not listed above</a:t>
            </a:r>
          </a:p>
        </p:txBody>
      </p:sp>
      <p:sp>
        <p:nvSpPr>
          <p:cNvPr id="4" name="Content Placeholder 3">
            <a:extLst>
              <a:ext uri="{FF2B5EF4-FFF2-40B4-BE49-F238E27FC236}">
                <a16:creationId xmlns:a16="http://schemas.microsoft.com/office/drawing/2014/main" id="{2C57A238-4227-37F6-553E-AA1A5BBBDE22}"/>
              </a:ext>
            </a:extLst>
          </p:cNvPr>
          <p:cNvSpPr>
            <a:spLocks noGrp="1"/>
          </p:cNvSpPr>
          <p:nvPr>
            <p:ph sz="quarter" idx="14"/>
          </p:nvPr>
        </p:nvSpPr>
        <p:spPr>
          <a:xfrm>
            <a:off x="6524090" y="2676524"/>
            <a:ext cx="5043070" cy="3827018"/>
          </a:xfrm>
        </p:spPr>
        <p:txBody>
          <a:bodyPr>
            <a:normAutofit fontScale="92500" lnSpcReduction="10000"/>
          </a:bodyPr>
          <a:lstStyle/>
          <a:p>
            <a:r>
              <a:rPr lang="en-US"/>
              <a:t>Presence of whole-house ventilation system </a:t>
            </a:r>
          </a:p>
          <a:p>
            <a:r>
              <a:rPr lang="en-US"/>
              <a:t>Onsite renewable energy generation systems</a:t>
            </a:r>
          </a:p>
          <a:p>
            <a:r>
              <a:rPr lang="en-US"/>
              <a:t>Electric Vehicle Service Equipment or EV ready</a:t>
            </a:r>
          </a:p>
          <a:p>
            <a:r>
              <a:rPr lang="en-US"/>
              <a:t>Backup power (e.g., Energy Storage Systems)</a:t>
            </a:r>
          </a:p>
          <a:p>
            <a:r>
              <a:rPr lang="en-US"/>
              <a:t>Energy Management Systems and smart devices</a:t>
            </a:r>
          </a:p>
          <a:p>
            <a:r>
              <a:rPr lang="en-US"/>
              <a:t>Indicators of housing affordability</a:t>
            </a:r>
          </a:p>
          <a:p>
            <a:r>
              <a:rPr lang="en-US"/>
              <a:t>Participation in above code energy or sustainability certification programs</a:t>
            </a:r>
          </a:p>
          <a:p>
            <a:endParaRPr lang="en-US"/>
          </a:p>
        </p:txBody>
      </p:sp>
    </p:spTree>
    <p:extLst>
      <p:ext uri="{BB962C8B-B14F-4D97-AF65-F5344CB8AC3E}">
        <p14:creationId xmlns:p14="http://schemas.microsoft.com/office/powerpoint/2010/main" val="3134518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B33F5A98-6996-F8FF-23B9-3F1D6BF7C35E}"/>
              </a:ext>
            </a:extLst>
          </p:cNvPr>
          <p:cNvGraphicFramePr>
            <a:graphicFrameLocks noGrp="1"/>
          </p:cNvGraphicFramePr>
          <p:nvPr>
            <p:extLst>
              <p:ext uri="{D42A27DB-BD31-4B8C-83A1-F6EECF244321}">
                <p14:modId xmlns:p14="http://schemas.microsoft.com/office/powerpoint/2010/main" val="3994085501"/>
              </p:ext>
            </p:extLst>
          </p:nvPr>
        </p:nvGraphicFramePr>
        <p:xfrm>
          <a:off x="2420848" y="220333"/>
          <a:ext cx="6312186" cy="6285618"/>
        </p:xfrm>
        <a:graphic>
          <a:graphicData uri="http://schemas.openxmlformats.org/drawingml/2006/table">
            <a:tbl>
              <a:tblPr bandRow="1">
                <a:tableStyleId>{1FECB4D8-DB02-4DC6-A0A2-4F2EBAE1DC90}</a:tableStyleId>
              </a:tblPr>
              <a:tblGrid>
                <a:gridCol w="4689729">
                  <a:extLst>
                    <a:ext uri="{9D8B030D-6E8A-4147-A177-3AD203B41FA5}">
                      <a16:colId xmlns:a16="http://schemas.microsoft.com/office/drawing/2014/main" val="1071555030"/>
                    </a:ext>
                  </a:extLst>
                </a:gridCol>
                <a:gridCol w="1622457">
                  <a:extLst>
                    <a:ext uri="{9D8B030D-6E8A-4147-A177-3AD203B41FA5}">
                      <a16:colId xmlns:a16="http://schemas.microsoft.com/office/drawing/2014/main" val="2913241309"/>
                    </a:ext>
                  </a:extLst>
                </a:gridCol>
              </a:tblGrid>
              <a:tr h="322038">
                <a:tc>
                  <a:txBody>
                    <a:bodyPr/>
                    <a:lstStyle/>
                    <a:p>
                      <a:pPr algn="l" rtl="0" fontAlgn="base"/>
                      <a:r>
                        <a:rPr lang="en-US" sz="1400" b="0">
                          <a:effectLst/>
                        </a:rPr>
                        <a:t>Montgomery County Unincorporated Area, Montgomery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5 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4227196126"/>
                  </a:ext>
                </a:extLst>
              </a:tr>
              <a:tr h="195523">
                <a:tc>
                  <a:txBody>
                    <a:bodyPr/>
                    <a:lstStyle/>
                    <a:p>
                      <a:pPr algn="l" rtl="0" fontAlgn="base"/>
                      <a:r>
                        <a:rPr lang="en-US" sz="1400" b="0">
                          <a:effectLst/>
                        </a:rPr>
                        <a:t>Howard County, Howard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4 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274703322"/>
                  </a:ext>
                </a:extLst>
              </a:tr>
              <a:tr h="322038">
                <a:tc>
                  <a:txBody>
                    <a:bodyPr/>
                    <a:lstStyle/>
                    <a:p>
                      <a:pPr algn="l" rtl="0" fontAlgn="base"/>
                      <a:r>
                        <a:rPr lang="en-US" sz="1400" b="0">
                          <a:effectLst/>
                        </a:rPr>
                        <a:t>Anne Arundel County Unincorporated Area, Anne Arundel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12 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601593221"/>
                  </a:ext>
                </a:extLst>
              </a:tr>
              <a:tr h="322038">
                <a:tc>
                  <a:txBody>
                    <a:bodyPr/>
                    <a:lstStyle/>
                    <a:p>
                      <a:pPr algn="l" rtl="0" fontAlgn="base"/>
                      <a:r>
                        <a:rPr lang="en-US" sz="1400" b="0">
                          <a:effectLst/>
                        </a:rPr>
                        <a:t>Prince Georges County Unincorporated Area, Prince George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6 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981294521"/>
                  </a:ext>
                </a:extLst>
              </a:tr>
              <a:tr h="322038">
                <a:tc>
                  <a:txBody>
                    <a:bodyPr/>
                    <a:lstStyle/>
                    <a:p>
                      <a:pPr algn="l" rtl="0" fontAlgn="base"/>
                      <a:r>
                        <a:rPr lang="en-US" sz="1400" b="0">
                          <a:effectLst/>
                        </a:rPr>
                        <a:t>Charles County Unincorporated Area, Charles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2 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745420953"/>
                  </a:ext>
                </a:extLst>
              </a:tr>
              <a:tr h="195523">
                <a:tc>
                  <a:txBody>
                    <a:bodyPr/>
                    <a:lstStyle/>
                    <a:p>
                      <a:pPr algn="l" rtl="0" fontAlgn="base"/>
                      <a:r>
                        <a:rPr lang="en-US" sz="1400" b="0">
                          <a:effectLst/>
                        </a:rPr>
                        <a:t>Baltimore County, Baltimore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9 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555111582"/>
                  </a:ext>
                </a:extLst>
              </a:tr>
              <a:tr h="322038">
                <a:tc>
                  <a:txBody>
                    <a:bodyPr/>
                    <a:lstStyle/>
                    <a:p>
                      <a:pPr algn="l" rtl="0" fontAlgn="base"/>
                      <a:r>
                        <a:rPr lang="en-US" sz="1400" b="0">
                          <a:effectLst/>
                        </a:rPr>
                        <a:t>Frederick County Unincorporated Area, Frederick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3 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266001021"/>
                  </a:ext>
                </a:extLst>
              </a:tr>
              <a:tr h="322038">
                <a:tc>
                  <a:txBody>
                    <a:bodyPr/>
                    <a:lstStyle/>
                    <a:p>
                      <a:pPr algn="l" rtl="0" fontAlgn="base"/>
                      <a:r>
                        <a:rPr lang="en-US" sz="1400" b="0">
                          <a:effectLst/>
                        </a:rPr>
                        <a:t>Harford County Unincorporated Area, Harford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4 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44951756"/>
                  </a:ext>
                </a:extLst>
              </a:tr>
              <a:tr h="322038">
                <a:tc>
                  <a:txBody>
                    <a:bodyPr/>
                    <a:lstStyle/>
                    <a:p>
                      <a:pPr algn="l" rtl="0" fontAlgn="base"/>
                      <a:r>
                        <a:rPr lang="en-US" sz="1400" b="0">
                          <a:effectLst/>
                        </a:rPr>
                        <a:t>St. Mary’s County Unincorporated Area, St. Mary's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3 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950347528"/>
                  </a:ext>
                </a:extLst>
              </a:tr>
              <a:tr h="195523">
                <a:tc>
                  <a:txBody>
                    <a:bodyPr/>
                    <a:lstStyle/>
                    <a:p>
                      <a:pPr algn="l" rtl="0" fontAlgn="base"/>
                      <a:r>
                        <a:rPr lang="en-US" sz="1400" b="0">
                          <a:effectLst/>
                        </a:rPr>
                        <a:t>Carroll County, Carroll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439475522"/>
                  </a:ext>
                </a:extLst>
              </a:tr>
              <a:tr h="195523">
                <a:tc>
                  <a:txBody>
                    <a:bodyPr/>
                    <a:lstStyle/>
                    <a:p>
                      <a:pPr algn="l" rtl="0" fontAlgn="base"/>
                      <a:r>
                        <a:rPr lang="en-US" sz="1400" b="0">
                          <a:effectLst/>
                        </a:rPr>
                        <a:t>Calvert County, Calvert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3 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509425919"/>
                  </a:ext>
                </a:extLst>
              </a:tr>
              <a:tr h="322038">
                <a:tc>
                  <a:txBody>
                    <a:bodyPr/>
                    <a:lstStyle/>
                    <a:p>
                      <a:pPr algn="l" rtl="0" fontAlgn="base"/>
                      <a:r>
                        <a:rPr lang="en-US" sz="1400" b="0">
                          <a:effectLst/>
                        </a:rPr>
                        <a:t>Cecil County Unincorporated Area, Cecil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2 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407966173"/>
                  </a:ext>
                </a:extLst>
              </a:tr>
              <a:tr h="195523">
                <a:tc>
                  <a:txBody>
                    <a:bodyPr/>
                    <a:lstStyle/>
                    <a:p>
                      <a:pPr algn="l" rtl="0" fontAlgn="base"/>
                      <a:r>
                        <a:rPr lang="en-US" sz="1400" b="0">
                          <a:effectLst/>
                        </a:rPr>
                        <a:t>Frederick, Frederick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525755562"/>
                  </a:ext>
                </a:extLst>
              </a:tr>
              <a:tr h="195523">
                <a:tc>
                  <a:txBody>
                    <a:bodyPr/>
                    <a:lstStyle/>
                    <a:p>
                      <a:pPr algn="l" rtl="0" fontAlgn="base"/>
                      <a:r>
                        <a:rPr lang="en-US" sz="1400" b="0">
                          <a:effectLst/>
                        </a:rPr>
                        <a:t>Baltimore, Baltimore (city)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2 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281246545"/>
                  </a:ext>
                </a:extLst>
              </a:tr>
              <a:tr h="195523">
                <a:tc>
                  <a:txBody>
                    <a:bodyPr/>
                    <a:lstStyle/>
                    <a:p>
                      <a:pPr algn="l" rtl="0" fontAlgn="base"/>
                      <a:r>
                        <a:rPr lang="en-US" sz="1400" b="0">
                          <a:effectLst/>
                        </a:rPr>
                        <a:t>Easton town, Talbot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3046347457"/>
                  </a:ext>
                </a:extLst>
              </a:tr>
              <a:tr h="322038">
                <a:tc>
                  <a:txBody>
                    <a:bodyPr/>
                    <a:lstStyle/>
                    <a:p>
                      <a:pPr algn="l" rtl="0" fontAlgn="base"/>
                      <a:r>
                        <a:rPr lang="en-US" sz="1400" b="0">
                          <a:effectLst/>
                        </a:rPr>
                        <a:t>Worcester County Unincorporated Area, Worcester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829427191"/>
                  </a:ext>
                </a:extLst>
              </a:tr>
              <a:tr h="322038">
                <a:tc>
                  <a:txBody>
                    <a:bodyPr/>
                    <a:lstStyle/>
                    <a:p>
                      <a:pPr algn="l" rtl="0" fontAlgn="base"/>
                      <a:r>
                        <a:rPr lang="en-US" sz="1400" b="0">
                          <a:effectLst/>
                        </a:rPr>
                        <a:t>Wicomico County Unincorporated Area, Wicomico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384271001"/>
                  </a:ext>
                </a:extLst>
              </a:tr>
              <a:tr h="195523">
                <a:tc>
                  <a:txBody>
                    <a:bodyPr/>
                    <a:lstStyle/>
                    <a:p>
                      <a:pPr algn="l" rtl="0" fontAlgn="base"/>
                      <a:r>
                        <a:rPr lang="en-US" sz="1400" b="0">
                          <a:effectLst/>
                        </a:rPr>
                        <a:t>Havre de Grace, Harford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4149098986"/>
                  </a:ext>
                </a:extLst>
              </a:tr>
              <a:tr h="195523">
                <a:tc>
                  <a:txBody>
                    <a:bodyPr/>
                    <a:lstStyle/>
                    <a:p>
                      <a:pPr algn="l" rtl="0" fontAlgn="base"/>
                      <a:r>
                        <a:rPr lang="en-US" sz="1400" b="0">
                          <a:effectLst/>
                        </a:rPr>
                        <a:t>Aberdeen, Harford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878855468"/>
                  </a:ext>
                </a:extLst>
              </a:tr>
              <a:tr h="322038">
                <a:tc>
                  <a:txBody>
                    <a:bodyPr/>
                    <a:lstStyle/>
                    <a:p>
                      <a:pPr algn="l" rtl="0" fontAlgn="base"/>
                      <a:r>
                        <a:rPr lang="en-US" sz="1400" b="0">
                          <a:effectLst/>
                        </a:rPr>
                        <a:t>Dorchester County Unincorporated Area, Dorchester </a:t>
                      </a:r>
                      <a:endParaRPr lang="en-US" sz="1400" b="0" i="0">
                        <a:effectLst/>
                        <a:latin typeface="+mn-lt"/>
                      </a:endParaRPr>
                    </a:p>
                  </a:txBody>
                  <a:tcPr>
                    <a:lnR w="12700" cap="flat" cmpd="sng" algn="ctr">
                      <a:solidFill>
                        <a:schemeClr val="accent1"/>
                      </a:solidFill>
                      <a:prstDash val="solid"/>
                      <a:round/>
                      <a:headEnd type="none" w="med" len="med"/>
                      <a:tailEnd type="none" w="med" len="med"/>
                    </a:lnR>
                  </a:tcPr>
                </a:tc>
                <a:tc>
                  <a:txBody>
                    <a:bodyPr/>
                    <a:lstStyle/>
                    <a:p>
                      <a:pPr algn="ctr" rtl="0" fontAlgn="base"/>
                      <a:r>
                        <a:rPr lang="en-US" sz="1400" b="0" i="0">
                          <a:effectLst/>
                          <a:latin typeface="+mn-lt"/>
                        </a:rPr>
                        <a:t>1 </a:t>
                      </a: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2044251663"/>
                  </a:ext>
                </a:extLst>
              </a:tr>
            </a:tbl>
          </a:graphicData>
        </a:graphic>
      </p:graphicFrame>
      <p:sp>
        <p:nvSpPr>
          <p:cNvPr id="6" name="TextBox 5">
            <a:extLst>
              <a:ext uri="{FF2B5EF4-FFF2-40B4-BE49-F238E27FC236}">
                <a16:creationId xmlns:a16="http://schemas.microsoft.com/office/drawing/2014/main" id="{D2377F88-6C17-6493-1261-FF15BFC41512}"/>
              </a:ext>
            </a:extLst>
          </p:cNvPr>
          <p:cNvSpPr txBox="1"/>
          <p:nvPr/>
        </p:nvSpPr>
        <p:spPr>
          <a:xfrm rot="16200000">
            <a:off x="-2134674" y="2867525"/>
            <a:ext cx="6125381" cy="830997"/>
          </a:xfrm>
          <a:prstGeom prst="rect">
            <a:avLst/>
          </a:prstGeom>
          <a:noFill/>
        </p:spPr>
        <p:txBody>
          <a:bodyPr wrap="square" rtlCol="0">
            <a:spAutoFit/>
          </a:bodyPr>
          <a:lstStyle/>
          <a:p>
            <a:pPr algn="ctr"/>
            <a:r>
              <a:rPr lang="en-US" sz="4800" b="1">
                <a:solidFill>
                  <a:schemeClr val="tx2"/>
                </a:solidFill>
              </a:rPr>
              <a:t>Sampling Plan</a:t>
            </a:r>
          </a:p>
        </p:txBody>
      </p:sp>
      <p:sp>
        <p:nvSpPr>
          <p:cNvPr id="2" name="Right Brace 1">
            <a:extLst>
              <a:ext uri="{FF2B5EF4-FFF2-40B4-BE49-F238E27FC236}">
                <a16:creationId xmlns:a16="http://schemas.microsoft.com/office/drawing/2014/main" id="{F16EA06A-C819-9B3F-B233-ADF7FCA72D20}"/>
              </a:ext>
            </a:extLst>
          </p:cNvPr>
          <p:cNvSpPr/>
          <p:nvPr/>
        </p:nvSpPr>
        <p:spPr>
          <a:xfrm>
            <a:off x="8948791" y="220333"/>
            <a:ext cx="1428108" cy="628561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E15F57C8-5EC9-D12E-007D-0687BD5955CD}"/>
              </a:ext>
            </a:extLst>
          </p:cNvPr>
          <p:cNvSpPr txBox="1"/>
          <p:nvPr/>
        </p:nvSpPr>
        <p:spPr>
          <a:xfrm>
            <a:off x="10592656" y="2967335"/>
            <a:ext cx="973811" cy="923330"/>
          </a:xfrm>
          <a:prstGeom prst="rect">
            <a:avLst/>
          </a:prstGeom>
          <a:noFill/>
        </p:spPr>
        <p:txBody>
          <a:bodyPr wrap="square" rtlCol="0">
            <a:spAutoFit/>
          </a:bodyPr>
          <a:lstStyle/>
          <a:p>
            <a:r>
              <a:rPr lang="en-US">
                <a:solidFill>
                  <a:schemeClr val="bg1"/>
                </a:solidFill>
              </a:rPr>
              <a:t>63 sets of 7 key items</a:t>
            </a:r>
          </a:p>
        </p:txBody>
      </p:sp>
      <p:sp>
        <p:nvSpPr>
          <p:cNvPr id="5" name="TextBox 4">
            <a:extLst>
              <a:ext uri="{FF2B5EF4-FFF2-40B4-BE49-F238E27FC236}">
                <a16:creationId xmlns:a16="http://schemas.microsoft.com/office/drawing/2014/main" id="{7C00148C-F821-3D3F-7D8E-9ACE3CB5DCEF}"/>
              </a:ext>
            </a:extLst>
          </p:cNvPr>
          <p:cNvSpPr txBox="1"/>
          <p:nvPr/>
        </p:nvSpPr>
        <p:spPr>
          <a:xfrm>
            <a:off x="7447403" y="6511464"/>
            <a:ext cx="646331" cy="369332"/>
          </a:xfrm>
          <a:prstGeom prst="rect">
            <a:avLst/>
          </a:prstGeom>
          <a:noFill/>
        </p:spPr>
        <p:txBody>
          <a:bodyPr wrap="none" rtlCol="0">
            <a:spAutoFit/>
          </a:bodyPr>
          <a:lstStyle/>
          <a:p>
            <a:r>
              <a:rPr lang="en-US">
                <a:solidFill>
                  <a:schemeClr val="accent1">
                    <a:lumMod val="50000"/>
                  </a:schemeClr>
                </a:solidFill>
              </a:rPr>
              <a:t>= 63</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5688734-9190-40F5-A3EB-5D5BF4E8BE26}"/>
              </a:ext>
            </a:extLst>
          </p:cNvPr>
          <p:cNvSpPr>
            <a:spLocks noGrp="1"/>
          </p:cNvSpPr>
          <p:nvPr>
            <p:ph type="pic" sz="quarter" idx="13"/>
          </p:nvPr>
        </p:nvSpPr>
        <p:spPr/>
        <p:txBody>
          <a:bodyPr/>
          <a:lstStyle/>
          <a:p>
            <a:endParaRPr lang="en-US"/>
          </a:p>
        </p:txBody>
      </p:sp>
      <p:sp>
        <p:nvSpPr>
          <p:cNvPr id="4" name="Title 3">
            <a:extLst>
              <a:ext uri="{FF2B5EF4-FFF2-40B4-BE49-F238E27FC236}">
                <a16:creationId xmlns:a16="http://schemas.microsoft.com/office/drawing/2014/main" id="{1D56B63A-21ED-934F-B53B-BD06DE6A2E80}"/>
              </a:ext>
            </a:extLst>
          </p:cNvPr>
          <p:cNvSpPr>
            <a:spLocks noGrp="1"/>
          </p:cNvSpPr>
          <p:nvPr>
            <p:ph type="title"/>
          </p:nvPr>
        </p:nvSpPr>
        <p:spPr/>
        <p:txBody>
          <a:bodyPr/>
          <a:lstStyle/>
          <a:p>
            <a:endParaRPr lang="en-US"/>
          </a:p>
        </p:txBody>
      </p:sp>
      <p:pic>
        <p:nvPicPr>
          <p:cNvPr id="5" name="Picture 4">
            <a:extLst>
              <a:ext uri="{FF2B5EF4-FFF2-40B4-BE49-F238E27FC236}">
                <a16:creationId xmlns:a16="http://schemas.microsoft.com/office/drawing/2014/main" id="{AB85D63F-E26D-AE0A-04D7-D22C41C545E0}"/>
              </a:ext>
            </a:extLst>
          </p:cNvPr>
          <p:cNvPicPr>
            <a:picLocks noChangeAspect="1"/>
          </p:cNvPicPr>
          <p:nvPr/>
        </p:nvPicPr>
        <p:blipFill>
          <a:blip r:embed="rId3"/>
          <a:stretch>
            <a:fillRect/>
          </a:stretch>
        </p:blipFill>
        <p:spPr>
          <a:xfrm>
            <a:off x="32491" y="199574"/>
            <a:ext cx="12127017" cy="6458851"/>
          </a:xfrm>
          <a:prstGeom prst="rect">
            <a:avLst/>
          </a:prstGeom>
        </p:spPr>
      </p:pic>
    </p:spTree>
    <p:extLst>
      <p:ext uri="{BB962C8B-B14F-4D97-AF65-F5344CB8AC3E}">
        <p14:creationId xmlns:p14="http://schemas.microsoft.com/office/powerpoint/2010/main" val="1930651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6884843-5F91-D895-5C5F-3F575328C729}"/>
              </a:ext>
            </a:extLst>
          </p:cNvPr>
          <p:cNvSpPr>
            <a:spLocks noGrp="1"/>
          </p:cNvSpPr>
          <p:nvPr>
            <p:ph type="pic" sz="quarter" idx="13"/>
          </p:nvPr>
        </p:nvSpPr>
        <p:spPr/>
        <p:txBody>
          <a:bodyPr/>
          <a:lstStyle/>
          <a:p>
            <a:endParaRPr lang="en-US"/>
          </a:p>
        </p:txBody>
      </p:sp>
      <p:sp>
        <p:nvSpPr>
          <p:cNvPr id="4" name="Title 3">
            <a:extLst>
              <a:ext uri="{FF2B5EF4-FFF2-40B4-BE49-F238E27FC236}">
                <a16:creationId xmlns:a16="http://schemas.microsoft.com/office/drawing/2014/main" id="{F9C97202-6F87-8AB7-E028-FD89D03F94FC}"/>
              </a:ext>
            </a:extLst>
          </p:cNvPr>
          <p:cNvSpPr>
            <a:spLocks noGrp="1"/>
          </p:cNvSpPr>
          <p:nvPr>
            <p:ph type="title"/>
          </p:nvPr>
        </p:nvSpPr>
        <p:spPr/>
        <p:txBody>
          <a:bodyPr/>
          <a:lstStyle/>
          <a:p>
            <a:endParaRPr lang="en-US"/>
          </a:p>
        </p:txBody>
      </p:sp>
      <p:pic>
        <p:nvPicPr>
          <p:cNvPr id="5" name="Picture 4">
            <a:extLst>
              <a:ext uri="{FF2B5EF4-FFF2-40B4-BE49-F238E27FC236}">
                <a16:creationId xmlns:a16="http://schemas.microsoft.com/office/drawing/2014/main" id="{CD8155D8-B9A7-A726-BEFC-73945BA1FD73}"/>
              </a:ext>
            </a:extLst>
          </p:cNvPr>
          <p:cNvPicPr>
            <a:picLocks noChangeAspect="1"/>
          </p:cNvPicPr>
          <p:nvPr/>
        </p:nvPicPr>
        <p:blipFill>
          <a:blip r:embed="rId2"/>
          <a:stretch>
            <a:fillRect/>
          </a:stretch>
        </p:blipFill>
        <p:spPr>
          <a:xfrm>
            <a:off x="37254" y="223390"/>
            <a:ext cx="12117491" cy="6411220"/>
          </a:xfrm>
          <a:prstGeom prst="rect">
            <a:avLst/>
          </a:prstGeom>
        </p:spPr>
      </p:pic>
    </p:spTree>
    <p:extLst>
      <p:ext uri="{BB962C8B-B14F-4D97-AF65-F5344CB8AC3E}">
        <p14:creationId xmlns:p14="http://schemas.microsoft.com/office/powerpoint/2010/main" val="1340672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084A07-5E61-FDD6-3658-95F26FE62038}"/>
              </a:ext>
            </a:extLst>
          </p:cNvPr>
          <p:cNvSpPr>
            <a:spLocks noGrp="1"/>
          </p:cNvSpPr>
          <p:nvPr>
            <p:ph type="pic" sz="quarter" idx="13"/>
          </p:nvPr>
        </p:nvSpPr>
        <p:spPr/>
        <p:txBody>
          <a:bodyPr/>
          <a:lstStyle/>
          <a:p>
            <a:endParaRPr lang="en-US"/>
          </a:p>
        </p:txBody>
      </p:sp>
      <p:sp>
        <p:nvSpPr>
          <p:cNvPr id="4" name="Title 3">
            <a:extLst>
              <a:ext uri="{FF2B5EF4-FFF2-40B4-BE49-F238E27FC236}">
                <a16:creationId xmlns:a16="http://schemas.microsoft.com/office/drawing/2014/main" id="{FED72DD9-D806-F8CB-D23A-0699FD3144C7}"/>
              </a:ext>
            </a:extLst>
          </p:cNvPr>
          <p:cNvSpPr>
            <a:spLocks noGrp="1"/>
          </p:cNvSpPr>
          <p:nvPr>
            <p:ph type="title"/>
          </p:nvPr>
        </p:nvSpPr>
        <p:spPr/>
        <p:txBody>
          <a:bodyPr/>
          <a:lstStyle/>
          <a:p>
            <a:endParaRPr lang="en-US"/>
          </a:p>
        </p:txBody>
      </p:sp>
      <p:pic>
        <p:nvPicPr>
          <p:cNvPr id="5" name="Picture 4">
            <a:extLst>
              <a:ext uri="{FF2B5EF4-FFF2-40B4-BE49-F238E27FC236}">
                <a16:creationId xmlns:a16="http://schemas.microsoft.com/office/drawing/2014/main" id="{858FCEE9-DA3B-0F39-AB04-779BD221AB20}"/>
              </a:ext>
            </a:extLst>
          </p:cNvPr>
          <p:cNvPicPr>
            <a:picLocks noChangeAspect="1"/>
          </p:cNvPicPr>
          <p:nvPr/>
        </p:nvPicPr>
        <p:blipFill>
          <a:blip r:embed="rId2"/>
          <a:stretch>
            <a:fillRect/>
          </a:stretch>
        </p:blipFill>
        <p:spPr>
          <a:xfrm>
            <a:off x="46781" y="209100"/>
            <a:ext cx="12098438" cy="6439799"/>
          </a:xfrm>
          <a:prstGeom prst="rect">
            <a:avLst/>
          </a:prstGeom>
        </p:spPr>
      </p:pic>
    </p:spTree>
    <p:extLst>
      <p:ext uri="{BB962C8B-B14F-4D97-AF65-F5344CB8AC3E}">
        <p14:creationId xmlns:p14="http://schemas.microsoft.com/office/powerpoint/2010/main" val="549779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5" name="Google Shape;405;p16"/>
          <p:cNvSpPr txBox="1"/>
          <p:nvPr/>
        </p:nvSpPr>
        <p:spPr>
          <a:xfrm>
            <a:off x="2375350" y="1406565"/>
            <a:ext cx="8976000" cy="215444"/>
          </a:xfrm>
          <a:prstGeom prst="rect">
            <a:avLst/>
          </a:prstGeom>
          <a:noFill/>
          <a:ln>
            <a:noFill/>
          </a:ln>
        </p:spPr>
        <p:txBody>
          <a:bodyPr spcFirstLastPara="1" wrap="square" lIns="0" tIns="0" rIns="0" bIns="0" anchor="t" anchorCtr="0">
            <a:spAutoFit/>
          </a:bodyPr>
          <a:lstStyle/>
          <a:p>
            <a:pPr>
              <a:lnSpc>
                <a:spcPct val="140000"/>
              </a:lnSpc>
              <a:buClr>
                <a:srgbClr val="000000"/>
              </a:buClr>
              <a:buSzPts val="3100"/>
            </a:pPr>
            <a:endParaRPr sz="1000">
              <a:solidFill>
                <a:srgbClr val="000000"/>
              </a:solidFill>
              <a:latin typeface="Calibri"/>
              <a:ea typeface="Calibri"/>
              <a:cs typeface="Calibri"/>
              <a:sym typeface="Calibri"/>
            </a:endParaRPr>
          </a:p>
        </p:txBody>
      </p:sp>
      <p:sp>
        <p:nvSpPr>
          <p:cNvPr id="406" name="Google Shape;406;p16"/>
          <p:cNvSpPr txBox="1"/>
          <p:nvPr/>
        </p:nvSpPr>
        <p:spPr>
          <a:xfrm>
            <a:off x="1542304" y="913629"/>
            <a:ext cx="8732587" cy="4430444"/>
          </a:xfrm>
          <a:prstGeom prst="rect">
            <a:avLst/>
          </a:prstGeom>
          <a:noFill/>
          <a:ln>
            <a:noFill/>
          </a:ln>
        </p:spPr>
        <p:txBody>
          <a:bodyPr spcFirstLastPara="1" wrap="square" lIns="0" tIns="0" rIns="0" bIns="0" anchor="t" anchorCtr="0">
            <a:spAutoFit/>
          </a:bodyPr>
          <a:lstStyle/>
          <a:p>
            <a:pPr>
              <a:spcAft>
                <a:spcPts val="600"/>
              </a:spcAft>
            </a:pPr>
            <a:r>
              <a:rPr lang="en-US" sz="2200">
                <a:solidFill>
                  <a:schemeClr val="bg1"/>
                </a:solidFill>
                <a:latin typeface="Calibri"/>
                <a:ea typeface="Calibri"/>
                <a:cs typeface="Calibri"/>
                <a:sym typeface="Calibri"/>
              </a:rPr>
              <a:t>The focus of this task is to identify and gain access to single-family job sites to fulfill the sampling plan. This includes:</a:t>
            </a:r>
            <a:endParaRPr lang="en-US" sz="2267">
              <a:solidFill>
                <a:schemeClr val="bg1"/>
              </a:solidFill>
              <a:latin typeface="Calibri"/>
              <a:ea typeface="Calibri"/>
              <a:cs typeface="Calibri"/>
            </a:endParaRPr>
          </a:p>
          <a:p>
            <a:pPr marL="541877" lvl="1" indent="-342900">
              <a:buSzPts val="3400"/>
              <a:buFont typeface="Arial" panose="020B0604020202020204" pitchFamily="34" charset="0"/>
              <a:buChar char="•"/>
            </a:pPr>
            <a:r>
              <a:rPr lang="en-US" sz="2267">
                <a:solidFill>
                  <a:schemeClr val="bg1"/>
                </a:solidFill>
                <a:latin typeface="Calibri"/>
                <a:ea typeface="Calibri"/>
                <a:cs typeface="Calibri"/>
                <a:sym typeface="Calibri"/>
              </a:rPr>
              <a:t>Working through key stakeholders and industry groups to help identify projects and project representatives</a:t>
            </a:r>
            <a:endParaRPr lang="en-US" sz="2333">
              <a:solidFill>
                <a:schemeClr val="bg1"/>
              </a:solidFill>
              <a:latin typeface="Calibri"/>
              <a:ea typeface="Calibri"/>
              <a:cs typeface="Calibri"/>
            </a:endParaRPr>
          </a:p>
          <a:p>
            <a:pPr marL="541877" lvl="1" indent="-342900">
              <a:buSzPts val="3400"/>
              <a:buFont typeface="Arial" panose="020B0604020202020204" pitchFamily="34" charset="0"/>
              <a:buChar char="•"/>
            </a:pPr>
            <a:r>
              <a:rPr lang="en-US" sz="2267">
                <a:solidFill>
                  <a:schemeClr val="bg1"/>
                </a:solidFill>
                <a:latin typeface="Calibri"/>
                <a:ea typeface="Calibri"/>
                <a:cs typeface="Calibri"/>
                <a:sym typeface="Calibri"/>
              </a:rPr>
              <a:t>Contacting building owners, job superintendents, contractors, etc.</a:t>
            </a:r>
            <a:endParaRPr lang="en-US" sz="1200">
              <a:solidFill>
                <a:schemeClr val="bg1"/>
              </a:solidFill>
              <a:latin typeface="Calibri"/>
              <a:ea typeface="Calibri"/>
              <a:cs typeface="Calibri"/>
            </a:endParaRPr>
          </a:p>
          <a:p>
            <a:pPr>
              <a:buSzPts val="3200"/>
            </a:pPr>
            <a:endParaRPr lang="en-US" sz="2267">
              <a:solidFill>
                <a:schemeClr val="bg1"/>
              </a:solidFill>
              <a:latin typeface="Calibri"/>
              <a:ea typeface="Calibri"/>
              <a:cs typeface="Calibri"/>
              <a:sym typeface="Calibri"/>
            </a:endParaRPr>
          </a:p>
          <a:p>
            <a:pPr>
              <a:spcAft>
                <a:spcPts val="600"/>
              </a:spcAft>
              <a:buSzPts val="3200"/>
            </a:pPr>
            <a:r>
              <a:rPr lang="en-US" sz="2267">
                <a:solidFill>
                  <a:schemeClr val="bg1"/>
                </a:solidFill>
                <a:latin typeface="Calibri"/>
                <a:ea typeface="Calibri"/>
                <a:cs typeface="Calibri"/>
                <a:sym typeface="Calibri"/>
              </a:rPr>
              <a:t>Important to remember that:</a:t>
            </a:r>
            <a:endParaRPr lang="en-US" sz="1200">
              <a:solidFill>
                <a:schemeClr val="bg1"/>
              </a:solidFill>
              <a:latin typeface="Calibri"/>
              <a:ea typeface="Calibri"/>
              <a:cs typeface="Calibri"/>
            </a:endParaRPr>
          </a:p>
          <a:p>
            <a:pPr marL="541877" lvl="1" indent="-342900">
              <a:buSzPts val="3400"/>
              <a:buFont typeface="Arial" panose="020B0604020202020204" pitchFamily="34" charset="0"/>
              <a:buChar char="•"/>
            </a:pPr>
            <a:r>
              <a:rPr lang="en-US" sz="2267">
                <a:solidFill>
                  <a:schemeClr val="bg1"/>
                </a:solidFill>
                <a:latin typeface="Calibri"/>
                <a:ea typeface="Calibri"/>
                <a:cs typeface="Calibri"/>
                <a:sym typeface="Calibri"/>
              </a:rPr>
              <a:t>The study will not make determinations about individual building compliance</a:t>
            </a:r>
            <a:endParaRPr lang="en-US" sz="1200">
              <a:solidFill>
                <a:schemeClr val="bg1"/>
              </a:solidFill>
              <a:latin typeface="Calibri"/>
              <a:ea typeface="Calibri"/>
              <a:cs typeface="Calibri"/>
            </a:endParaRPr>
          </a:p>
          <a:p>
            <a:pPr marL="541877" lvl="1" indent="-342900">
              <a:buSzPts val="3400"/>
              <a:buFont typeface="Arial" panose="020B0604020202020204" pitchFamily="34" charset="0"/>
              <a:buChar char="•"/>
            </a:pPr>
            <a:r>
              <a:rPr lang="en-US" sz="2267">
                <a:solidFill>
                  <a:schemeClr val="bg1"/>
                </a:solidFill>
                <a:latin typeface="Calibri"/>
                <a:ea typeface="Calibri"/>
                <a:cs typeface="Calibri"/>
                <a:sym typeface="Calibri"/>
              </a:rPr>
              <a:t>Addresses, builder names, and jurisdiction names will be kept confidential</a:t>
            </a:r>
            <a:endParaRPr lang="en-US" sz="1200">
              <a:solidFill>
                <a:schemeClr val="bg1"/>
              </a:solidFill>
              <a:latin typeface="Calibri"/>
              <a:ea typeface="Calibri"/>
              <a:cs typeface="Calibri"/>
            </a:endParaRPr>
          </a:p>
          <a:p>
            <a:pPr>
              <a:lnSpc>
                <a:spcPct val="140000"/>
              </a:lnSpc>
              <a:buClr>
                <a:srgbClr val="000000"/>
              </a:buClr>
              <a:buSzPts val="3000"/>
            </a:pPr>
            <a:endParaRPr sz="2133">
              <a:solidFill>
                <a:srgbClr val="040506"/>
              </a:solidFill>
              <a:latin typeface="Montserrat Light"/>
              <a:ea typeface="Montserrat Light"/>
              <a:cs typeface="Montserrat Light"/>
              <a:sym typeface="Montserrat Light"/>
            </a:endParaRPr>
          </a:p>
        </p:txBody>
      </p:sp>
      <p:sp>
        <p:nvSpPr>
          <p:cNvPr id="2" name="Title 1">
            <a:extLst>
              <a:ext uri="{FF2B5EF4-FFF2-40B4-BE49-F238E27FC236}">
                <a16:creationId xmlns:a16="http://schemas.microsoft.com/office/drawing/2014/main" id="{F0B8C3D9-A2EA-64B8-C6B7-F2A825F669D2}"/>
              </a:ext>
            </a:extLst>
          </p:cNvPr>
          <p:cNvSpPr>
            <a:spLocks noGrp="1"/>
          </p:cNvSpPr>
          <p:nvPr>
            <p:ph type="title"/>
          </p:nvPr>
        </p:nvSpPr>
        <p:spPr>
          <a:xfrm rot="16200000">
            <a:off x="-967740" y="2917183"/>
            <a:ext cx="3699510" cy="1023635"/>
          </a:xfrm>
        </p:spPr>
        <p:txBody>
          <a:bodyPr/>
          <a:lstStyle/>
          <a:p>
            <a:r>
              <a:rPr lang="en-US">
                <a:solidFill>
                  <a:schemeClr val="tx2"/>
                </a:solidFill>
              </a:rPr>
              <a:t>Recruitment</a:t>
            </a:r>
          </a:p>
        </p:txBody>
      </p:sp>
      <p:pic>
        <p:nvPicPr>
          <p:cNvPr id="4" name="Graphic 3" descr="Sign outline">
            <a:extLst>
              <a:ext uri="{FF2B5EF4-FFF2-40B4-BE49-F238E27FC236}">
                <a16:creationId xmlns:a16="http://schemas.microsoft.com/office/drawing/2014/main" id="{DC70DF27-CCDF-56E3-EEE9-D9EE9EA6F0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72419" y="4000769"/>
            <a:ext cx="3072675" cy="3072675"/>
          </a:xfrm>
          <a:prstGeom prst="rect">
            <a:avLst/>
          </a:prstGeom>
        </p:spPr>
      </p:pic>
      <p:sp>
        <p:nvSpPr>
          <p:cNvPr id="5" name="TextBox 4">
            <a:extLst>
              <a:ext uri="{FF2B5EF4-FFF2-40B4-BE49-F238E27FC236}">
                <a16:creationId xmlns:a16="http://schemas.microsoft.com/office/drawing/2014/main" id="{4A45EF96-4154-FD9E-ACFB-7658CFC7C2D8}"/>
              </a:ext>
            </a:extLst>
          </p:cNvPr>
          <p:cNvSpPr txBox="1"/>
          <p:nvPr/>
        </p:nvSpPr>
        <p:spPr>
          <a:xfrm>
            <a:off x="10026148" y="5011022"/>
            <a:ext cx="1485900" cy="369332"/>
          </a:xfrm>
          <a:prstGeom prst="rect">
            <a:avLst/>
          </a:prstGeom>
          <a:noFill/>
        </p:spPr>
        <p:txBody>
          <a:bodyPr wrap="square" rtlCol="0">
            <a:spAutoFit/>
          </a:bodyPr>
          <a:lstStyle/>
          <a:p>
            <a:r>
              <a:rPr lang="en-US" b="1">
                <a:solidFill>
                  <a:schemeClr val="bg1"/>
                </a:solidFill>
              </a:rPr>
              <a:t>Help Wanted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2c77295814f_0_0"/>
          <p:cNvSpPr txBox="1">
            <a:spLocks noGrp="1"/>
          </p:cNvSpPr>
          <p:nvPr>
            <p:ph type="title"/>
          </p:nvPr>
        </p:nvSpPr>
        <p:spPr>
          <a:xfrm>
            <a:off x="594360" y="278129"/>
            <a:ext cx="9778365" cy="1494596"/>
          </a:xfrm>
        </p:spPr>
        <p:txBody>
          <a:bodyPr spcFirstLastPara="1" vert="horz" lIns="0" tIns="0" rIns="0" bIns="0" rtlCol="0" anchor="b" anchorCtr="0">
            <a:normAutofit/>
          </a:bodyPr>
          <a:lstStyle/>
          <a:p>
            <a:r>
              <a:rPr lang="en-US" b="1" i="0" kern="1200" spc="100" baseline="0">
                <a:latin typeface="+mj-lt"/>
                <a:ea typeface="+mj-ea"/>
                <a:cs typeface="+mj-cs"/>
              </a:rPr>
              <a:t>Stakeholder Project Kickoff Meeting</a:t>
            </a:r>
          </a:p>
        </p:txBody>
      </p:sp>
      <p:sp>
        <p:nvSpPr>
          <p:cNvPr id="227" name="Google Shape;227;g2c77295814f_0_0"/>
          <p:cNvSpPr txBox="1">
            <a:spLocks noGrp="1"/>
          </p:cNvSpPr>
          <p:nvPr>
            <p:ph sz="quarter" idx="15"/>
          </p:nvPr>
        </p:nvSpPr>
        <p:spPr>
          <a:xfrm>
            <a:off x="594360" y="2145982"/>
            <a:ext cx="4490827" cy="1061085"/>
          </a:xfrm>
        </p:spPr>
        <p:txBody>
          <a:bodyPr spcFirstLastPara="1" vert="horz" lIns="0" tIns="45720" rIns="0" bIns="0" rtlCol="0" anchorCtr="0">
            <a:normAutofit/>
          </a:bodyPr>
          <a:lstStyle/>
          <a:p>
            <a:pPr marL="0" indent="0">
              <a:buFont typeface="Arial" panose="020B0604020202020204" pitchFamily="34" charset="0"/>
              <a:buNone/>
            </a:pPr>
            <a:r>
              <a:rPr lang="en-US"/>
              <a:t>DOE Residential Building Energy Code Field Studies</a:t>
            </a:r>
          </a:p>
        </p:txBody>
      </p:sp>
      <p:sp>
        <p:nvSpPr>
          <p:cNvPr id="228" name="Google Shape;228;g2c77295814f_0_0"/>
          <p:cNvSpPr txBox="1"/>
          <p:nvPr/>
        </p:nvSpPr>
        <p:spPr>
          <a:xfrm>
            <a:off x="594360" y="5746555"/>
            <a:ext cx="1856212" cy="821885"/>
          </a:xfrm>
          <a:prstGeom prst="rect">
            <a:avLst/>
          </a:prstGeom>
        </p:spPr>
        <p:txBody>
          <a:bodyPr spcFirstLastPara="1" vert="horz" lIns="0" tIns="45720" rIns="0" bIns="0" rtlCol="0" anchorCtr="0">
            <a:normAutofit/>
          </a:bodyPr>
          <a:lstStyle/>
          <a:p>
            <a:pPr defTabSz="914400">
              <a:lnSpc>
                <a:spcPct val="90000"/>
              </a:lnSpc>
              <a:spcBef>
                <a:spcPts val="1800"/>
              </a:spcBef>
              <a:buClr>
                <a:srgbClr val="000000"/>
              </a:buClr>
              <a:buFont typeface="Arial" panose="020B0604020202020204" pitchFamily="34" charset="0"/>
            </a:pPr>
            <a:r>
              <a:rPr lang="en-US" sz="2000" b="1">
                <a:solidFill>
                  <a:schemeClr val="bg1"/>
                </a:solidFill>
              </a:rPr>
              <a:t>Template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2" name="Title 1">
            <a:extLst>
              <a:ext uri="{FF2B5EF4-FFF2-40B4-BE49-F238E27FC236}">
                <a16:creationId xmlns:a16="http://schemas.microsoft.com/office/drawing/2014/main" id="{7B6E6394-D775-E7D8-5BDD-8B72B9C729A8}"/>
              </a:ext>
            </a:extLst>
          </p:cNvPr>
          <p:cNvSpPr>
            <a:spLocks noGrp="1"/>
          </p:cNvSpPr>
          <p:nvPr>
            <p:ph type="ctrTitle"/>
          </p:nvPr>
        </p:nvSpPr>
        <p:spPr>
          <a:xfrm>
            <a:off x="6309904" y="411479"/>
            <a:ext cx="5486400" cy="3291840"/>
          </a:xfrm>
        </p:spPr>
        <p:txBody>
          <a:bodyPr vert="horz" lIns="0" tIns="0" rIns="0" bIns="0" rtlCol="0" anchor="b">
            <a:normAutofit/>
          </a:bodyPr>
          <a:lstStyle/>
          <a:p>
            <a:pPr>
              <a:buClr>
                <a:srgbClr val="000000"/>
              </a:buClr>
              <a:buSzPts val="10707"/>
            </a:pPr>
            <a:r>
              <a:rPr lang="en-US" b="1" i="0" kern="1200" spc="100" baseline="0">
                <a:latin typeface="+mj-lt"/>
                <a:ea typeface="+mj-ea"/>
                <a:cs typeface="+mj-cs"/>
              </a:rPr>
              <a:t>LUNCH BREAK</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9269419-FB38-B9BB-E03B-9CE2D7C6A52B}"/>
              </a:ext>
            </a:extLst>
          </p:cNvPr>
          <p:cNvSpPr/>
          <p:nvPr/>
        </p:nvSpPr>
        <p:spPr>
          <a:xfrm>
            <a:off x="240030" y="3509010"/>
            <a:ext cx="3291840" cy="13144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F7ECF3-5011-8F5B-42BF-9295DE752858}"/>
              </a:ext>
            </a:extLst>
          </p:cNvPr>
          <p:cNvSpPr>
            <a:spLocks noGrp="1"/>
          </p:cNvSpPr>
          <p:nvPr>
            <p:ph type="ctrTitle"/>
          </p:nvPr>
        </p:nvSpPr>
        <p:spPr>
          <a:xfrm>
            <a:off x="421211" y="605377"/>
            <a:ext cx="2916349" cy="891539"/>
          </a:xfrm>
        </p:spPr>
        <p:txBody>
          <a:bodyPr/>
          <a:lstStyle/>
          <a:p>
            <a:r>
              <a:rPr lang="en-US" sz="3200"/>
              <a:t>Agenda</a:t>
            </a:r>
            <a:endParaRPr lang="en-US"/>
          </a:p>
        </p:txBody>
      </p:sp>
      <p:sp>
        <p:nvSpPr>
          <p:cNvPr id="3" name="Text Placeholder 2">
            <a:extLst>
              <a:ext uri="{FF2B5EF4-FFF2-40B4-BE49-F238E27FC236}">
                <a16:creationId xmlns:a16="http://schemas.microsoft.com/office/drawing/2014/main" id="{0F1104E7-05AA-9F2A-4C01-B1571FC8B408}"/>
              </a:ext>
            </a:extLst>
          </p:cNvPr>
          <p:cNvSpPr>
            <a:spLocks noGrp="1"/>
          </p:cNvSpPr>
          <p:nvPr>
            <p:ph type="body" sz="quarter" idx="11"/>
          </p:nvPr>
        </p:nvSpPr>
        <p:spPr>
          <a:xfrm>
            <a:off x="421211" y="1684452"/>
            <a:ext cx="5486400" cy="5687898"/>
          </a:xfrm>
        </p:spPr>
        <p:txBody>
          <a:bodyPr/>
          <a:lstStyle/>
          <a:p>
            <a:pPr marL="342900" lvl="0" indent="-342900" algn="l" rtl="0">
              <a:lnSpc>
                <a:spcPct val="115000"/>
              </a:lnSpc>
              <a:spcBef>
                <a:spcPts val="0"/>
              </a:spcBef>
              <a:spcAft>
                <a:spcPts val="0"/>
              </a:spcAft>
              <a:buFont typeface="Arial" panose="020B0604020202020204" pitchFamily="34" charset="0"/>
              <a:buChar char="•"/>
            </a:pPr>
            <a:r>
              <a:rPr lang="en-US" sz="2000" b="1">
                <a:solidFill>
                  <a:schemeClr val="bg1"/>
                </a:solidFill>
              </a:rPr>
              <a:t>Introduction</a:t>
            </a:r>
          </a:p>
          <a:p>
            <a:pPr marL="342900" lvl="0" indent="-342900" algn="l" rtl="0">
              <a:lnSpc>
                <a:spcPct val="115000"/>
              </a:lnSpc>
              <a:spcBef>
                <a:spcPts val="0"/>
              </a:spcBef>
              <a:spcAft>
                <a:spcPts val="0"/>
              </a:spcAft>
              <a:buFont typeface="Arial" panose="020B0604020202020204" pitchFamily="34" charset="0"/>
              <a:buChar char="•"/>
            </a:pPr>
            <a:r>
              <a:rPr lang="en-US" sz="2000" b="1">
                <a:solidFill>
                  <a:schemeClr val="bg1"/>
                </a:solidFill>
              </a:rPr>
              <a:t>Project Overview and Objective</a:t>
            </a:r>
          </a:p>
          <a:p>
            <a:pPr marL="346075" lvl="0" indent="-346075" algn="l" rtl="0">
              <a:lnSpc>
                <a:spcPct val="100000"/>
              </a:lnSpc>
              <a:spcBef>
                <a:spcPts val="0"/>
              </a:spcBef>
              <a:spcAft>
                <a:spcPts val="0"/>
              </a:spcAft>
              <a:buChar char="•"/>
            </a:pPr>
            <a:r>
              <a:rPr lang="en-US" sz="2000">
                <a:solidFill>
                  <a:schemeClr val="bg1"/>
                </a:solidFill>
              </a:rPr>
              <a:t>Break</a:t>
            </a:r>
          </a:p>
          <a:p>
            <a:pPr marL="346075" lvl="0" indent="-346075" algn="l" rtl="0">
              <a:lnSpc>
                <a:spcPct val="100000"/>
              </a:lnSpc>
              <a:spcBef>
                <a:spcPts val="0"/>
              </a:spcBef>
              <a:spcAft>
                <a:spcPts val="0"/>
              </a:spcAft>
              <a:buChar char="•"/>
            </a:pPr>
            <a:r>
              <a:rPr lang="en-US" sz="2000">
                <a:solidFill>
                  <a:schemeClr val="bg1"/>
                </a:solidFill>
              </a:rPr>
              <a:t>Stakeholder Engagement</a:t>
            </a:r>
          </a:p>
          <a:p>
            <a:pPr marL="346075" lvl="0" indent="-346075" algn="l" rtl="0">
              <a:lnSpc>
                <a:spcPct val="100000"/>
              </a:lnSpc>
              <a:spcBef>
                <a:spcPts val="0"/>
              </a:spcBef>
              <a:spcAft>
                <a:spcPts val="0"/>
              </a:spcAft>
              <a:buChar char="•"/>
            </a:pPr>
            <a:r>
              <a:rPr lang="en-US" sz="2000">
                <a:solidFill>
                  <a:schemeClr val="bg1"/>
                </a:solidFill>
              </a:rPr>
              <a:t>Sampling</a:t>
            </a:r>
          </a:p>
          <a:p>
            <a:pPr marL="346075" lvl="0" indent="-346075" algn="l" rtl="0">
              <a:lnSpc>
                <a:spcPct val="100000"/>
              </a:lnSpc>
              <a:spcBef>
                <a:spcPts val="0"/>
              </a:spcBef>
              <a:spcAft>
                <a:spcPts val="0"/>
              </a:spcAft>
              <a:buChar char="•"/>
            </a:pPr>
            <a:r>
              <a:rPr lang="en-US" sz="2000">
                <a:solidFill>
                  <a:schemeClr val="bg1"/>
                </a:solidFill>
              </a:rPr>
              <a:t>Recruitment</a:t>
            </a:r>
          </a:p>
          <a:p>
            <a:pPr marL="346075" lvl="0" indent="-346075" algn="l" rtl="0">
              <a:lnSpc>
                <a:spcPct val="100000"/>
              </a:lnSpc>
              <a:spcBef>
                <a:spcPts val="0"/>
              </a:spcBef>
              <a:spcAft>
                <a:spcPts val="0"/>
              </a:spcAft>
              <a:buChar char="•"/>
            </a:pPr>
            <a:r>
              <a:rPr lang="en-US" sz="2000">
                <a:solidFill>
                  <a:schemeClr val="bg1"/>
                </a:solidFill>
              </a:rPr>
              <a:t>Lunch </a:t>
            </a:r>
          </a:p>
          <a:p>
            <a:pPr marL="346075" lvl="0" indent="-346075" algn="l" rtl="0">
              <a:lnSpc>
                <a:spcPct val="100000"/>
              </a:lnSpc>
              <a:spcBef>
                <a:spcPts val="0"/>
              </a:spcBef>
              <a:spcAft>
                <a:spcPts val="0"/>
              </a:spcAft>
              <a:buChar char="•"/>
            </a:pPr>
            <a:r>
              <a:rPr lang="en-US" sz="2000">
                <a:solidFill>
                  <a:schemeClr val="tx2"/>
                </a:solidFill>
              </a:rPr>
              <a:t>Data Collection</a:t>
            </a:r>
          </a:p>
          <a:p>
            <a:pPr marL="346075" lvl="0" indent="-346075" algn="l" rtl="0">
              <a:lnSpc>
                <a:spcPct val="100000"/>
              </a:lnSpc>
              <a:spcBef>
                <a:spcPts val="0"/>
              </a:spcBef>
              <a:spcAft>
                <a:spcPts val="0"/>
              </a:spcAft>
              <a:buChar char="•"/>
            </a:pPr>
            <a:r>
              <a:rPr lang="en-US" sz="2000">
                <a:solidFill>
                  <a:schemeClr val="tx2"/>
                </a:solidFill>
              </a:rPr>
              <a:t>Stakeholder Feedback</a:t>
            </a:r>
          </a:p>
          <a:p>
            <a:pPr marL="346075" lvl="0" indent="-346075" algn="l" rtl="0">
              <a:lnSpc>
                <a:spcPct val="100000"/>
              </a:lnSpc>
              <a:spcBef>
                <a:spcPts val="0"/>
              </a:spcBef>
              <a:spcAft>
                <a:spcPts val="0"/>
              </a:spcAft>
              <a:buChar char="•"/>
            </a:pPr>
            <a:r>
              <a:rPr lang="en-US" sz="2000">
                <a:solidFill>
                  <a:schemeClr val="bg1"/>
                </a:solidFill>
              </a:rPr>
              <a:t>Break</a:t>
            </a:r>
          </a:p>
          <a:p>
            <a:pPr marL="346075" lvl="0" indent="-346075" algn="l" rtl="0">
              <a:lnSpc>
                <a:spcPct val="100000"/>
              </a:lnSpc>
              <a:spcBef>
                <a:spcPts val="0"/>
              </a:spcBef>
              <a:spcAft>
                <a:spcPts val="0"/>
              </a:spcAft>
              <a:buChar char="•"/>
            </a:pPr>
            <a:r>
              <a:rPr lang="en-US" sz="2000">
                <a:solidFill>
                  <a:schemeClr val="bg1"/>
                </a:solidFill>
              </a:rPr>
              <a:t>Quality Control and Assurance</a:t>
            </a:r>
          </a:p>
          <a:p>
            <a:pPr marL="346075" lvl="0" indent="-346075" algn="l" rtl="0">
              <a:lnSpc>
                <a:spcPct val="100000"/>
              </a:lnSpc>
              <a:spcBef>
                <a:spcPts val="0"/>
              </a:spcBef>
              <a:spcAft>
                <a:spcPts val="0"/>
              </a:spcAft>
              <a:buChar char="•"/>
            </a:pPr>
            <a:r>
              <a:rPr lang="en-US" sz="2000">
                <a:solidFill>
                  <a:schemeClr val="bg1"/>
                </a:solidFill>
              </a:rPr>
              <a:t>Q+A and Discussion</a:t>
            </a:r>
          </a:p>
          <a:p>
            <a:endParaRPr lang="en-US"/>
          </a:p>
        </p:txBody>
      </p:sp>
      <p:pic>
        <p:nvPicPr>
          <p:cNvPr id="4" name="Google Shape;247;p2">
            <a:extLst>
              <a:ext uri="{FF2B5EF4-FFF2-40B4-BE49-F238E27FC236}">
                <a16:creationId xmlns:a16="http://schemas.microsoft.com/office/drawing/2014/main" id="{972EEAC0-2EA1-AE72-CA15-2C89E2B41302}"/>
              </a:ext>
            </a:extLst>
          </p:cNvPr>
          <p:cNvPicPr preferRelativeResize="0">
            <a:picLocks/>
          </p:cNvPicPr>
          <p:nvPr/>
        </p:nvPicPr>
        <p:blipFill rotWithShape="1">
          <a:blip r:embed="rId2">
            <a:alphaModFix/>
          </a:blip>
          <a:srcRect t="18744" b="18744"/>
          <a:stretch/>
        </p:blipFill>
        <p:spPr>
          <a:xfrm>
            <a:off x="8763000" y="3619501"/>
            <a:ext cx="3048000" cy="2857500"/>
          </a:xfrm>
          <a:prstGeom prst="rect">
            <a:avLst/>
          </a:prstGeom>
        </p:spPr>
      </p:pic>
      <p:pic>
        <p:nvPicPr>
          <p:cNvPr id="5" name="Google Shape;246;p2">
            <a:extLst>
              <a:ext uri="{FF2B5EF4-FFF2-40B4-BE49-F238E27FC236}">
                <a16:creationId xmlns:a16="http://schemas.microsoft.com/office/drawing/2014/main" id="{BBF53493-4295-D96F-89D4-D465EDC9B4F1}"/>
              </a:ext>
            </a:extLst>
          </p:cNvPr>
          <p:cNvPicPr preferRelativeResize="0">
            <a:picLocks/>
          </p:cNvPicPr>
          <p:nvPr/>
        </p:nvPicPr>
        <p:blipFill rotWithShape="1">
          <a:blip r:embed="rId3">
            <a:alphaModFix/>
          </a:blip>
          <a:srcRect t="18744" b="18744"/>
          <a:stretch/>
        </p:blipFill>
        <p:spPr>
          <a:xfrm>
            <a:off x="5334000" y="3619501"/>
            <a:ext cx="3048000" cy="2857500"/>
          </a:xfrm>
          <a:prstGeom prst="rect">
            <a:avLst/>
          </a:prstGeom>
        </p:spPr>
      </p:pic>
      <p:pic>
        <p:nvPicPr>
          <p:cNvPr id="10" name="Picture 9" descr="A person holding rolled up paper&#10;&#10;Description automatically generated">
            <a:extLst>
              <a:ext uri="{FF2B5EF4-FFF2-40B4-BE49-F238E27FC236}">
                <a16:creationId xmlns:a16="http://schemas.microsoft.com/office/drawing/2014/main" id="{8FE750AE-AD14-0F01-AE22-FCD7587FB7D8}"/>
              </a:ext>
            </a:extLst>
          </p:cNvPr>
          <p:cNvPicPr>
            <a:picLocks noChangeAspect="1"/>
          </p:cNvPicPr>
          <p:nvPr/>
        </p:nvPicPr>
        <p:blipFill rotWithShape="1">
          <a:blip r:embed="rId4"/>
          <a:srcRect b="26000"/>
          <a:stretch/>
        </p:blipFill>
        <p:spPr>
          <a:xfrm>
            <a:off x="5334000" y="80010"/>
            <a:ext cx="2953805" cy="3278724"/>
          </a:xfrm>
          <a:prstGeom prst="rect">
            <a:avLst/>
          </a:prstGeom>
        </p:spPr>
      </p:pic>
      <p:pic>
        <p:nvPicPr>
          <p:cNvPr id="12" name="Picture 11" descr="A person and person hugging a child&#10;&#10;Description automatically generated">
            <a:extLst>
              <a:ext uri="{FF2B5EF4-FFF2-40B4-BE49-F238E27FC236}">
                <a16:creationId xmlns:a16="http://schemas.microsoft.com/office/drawing/2014/main" id="{A720DA96-9233-E8A6-5280-2745270C9C38}"/>
              </a:ext>
            </a:extLst>
          </p:cNvPr>
          <p:cNvPicPr>
            <a:picLocks noChangeAspect="1"/>
          </p:cNvPicPr>
          <p:nvPr/>
        </p:nvPicPr>
        <p:blipFill rotWithShape="1">
          <a:blip r:embed="rId5"/>
          <a:srcRect b="36666"/>
          <a:stretch/>
        </p:blipFill>
        <p:spPr>
          <a:xfrm>
            <a:off x="8763000" y="520037"/>
            <a:ext cx="3048000" cy="2857500"/>
          </a:xfrm>
          <a:prstGeom prst="rect">
            <a:avLst/>
          </a:prstGeom>
        </p:spPr>
      </p:pic>
    </p:spTree>
    <p:extLst>
      <p:ext uri="{BB962C8B-B14F-4D97-AF65-F5344CB8AC3E}">
        <p14:creationId xmlns:p14="http://schemas.microsoft.com/office/powerpoint/2010/main" val="3647791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6" name="Oval 5">
            <a:extLst>
              <a:ext uri="{FF2B5EF4-FFF2-40B4-BE49-F238E27FC236}">
                <a16:creationId xmlns:a16="http://schemas.microsoft.com/office/drawing/2014/main" id="{837F2928-39AD-E05E-ABCF-AD7C29D0DCD5}"/>
              </a:ext>
            </a:extLst>
          </p:cNvPr>
          <p:cNvSpPr/>
          <p:nvPr/>
        </p:nvSpPr>
        <p:spPr>
          <a:xfrm>
            <a:off x="-485776" y="-1136731"/>
            <a:ext cx="3388995" cy="3164921"/>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Google Shape;459;p23"/>
          <p:cNvSpPr txBox="1">
            <a:spLocks noGrp="1"/>
          </p:cNvSpPr>
          <p:nvPr>
            <p:ph type="title"/>
          </p:nvPr>
        </p:nvSpPr>
        <p:spPr>
          <a:xfrm>
            <a:off x="391477" y="445729"/>
            <a:ext cx="2160270" cy="541185"/>
          </a:xfrm>
          <a:prstGeom prst="rect">
            <a:avLst/>
          </a:prstGeom>
        </p:spPr>
        <p:txBody>
          <a:bodyPr spcFirstLastPara="1" wrap="square" lIns="0" tIns="38083" rIns="76183" bIns="38083" anchor="b" anchorCtr="0">
            <a:noAutofit/>
          </a:bodyPr>
          <a:lstStyle/>
          <a:p>
            <a:r>
              <a:rPr lang="en-US">
                <a:solidFill>
                  <a:schemeClr val="accent6"/>
                </a:solidFill>
              </a:rPr>
              <a:t>Site Visit</a:t>
            </a:r>
            <a:endParaRPr>
              <a:solidFill>
                <a:schemeClr val="accent6"/>
              </a:solidFill>
            </a:endParaRPr>
          </a:p>
        </p:txBody>
      </p:sp>
      <p:pic>
        <p:nvPicPr>
          <p:cNvPr id="451" name="Google Shape;451;p23"/>
          <p:cNvPicPr preferRelativeResize="0">
            <a:picLocks noGrp="1"/>
          </p:cNvPicPr>
          <p:nvPr>
            <p:ph type="pic" sz="quarter" idx="4294967295"/>
          </p:nvPr>
        </p:nvPicPr>
        <p:blipFill>
          <a:blip r:embed="rId3"/>
          <a:srcRect l="14515" r="14515"/>
          <a:stretch/>
        </p:blipFill>
        <p:spPr>
          <a:xfrm>
            <a:off x="8401050" y="381000"/>
            <a:ext cx="3048000" cy="2857500"/>
          </a:xfrm>
          <a:prstGeom prst="rect">
            <a:avLst/>
          </a:prstGeom>
        </p:spPr>
      </p:pic>
      <p:pic>
        <p:nvPicPr>
          <p:cNvPr id="452" name="Google Shape;452;p23"/>
          <p:cNvPicPr preferRelativeResize="0">
            <a:picLocks noGrp="1"/>
          </p:cNvPicPr>
          <p:nvPr>
            <p:ph type="pic" sz="quarter" idx="4294967295"/>
          </p:nvPr>
        </p:nvPicPr>
        <p:blipFill>
          <a:blip r:embed="rId4"/>
          <a:srcRect l="14427" r="14427"/>
          <a:stretch/>
        </p:blipFill>
        <p:spPr>
          <a:xfrm>
            <a:off x="8401050" y="3368675"/>
            <a:ext cx="3048000" cy="2857500"/>
          </a:xfrm>
          <a:prstGeom prst="rect">
            <a:avLst/>
          </a:prstGeom>
        </p:spPr>
      </p:pic>
      <p:pic>
        <p:nvPicPr>
          <p:cNvPr id="453" name="Google Shape;453;p23"/>
          <p:cNvPicPr preferRelativeResize="0">
            <a:picLocks noGrp="1"/>
          </p:cNvPicPr>
          <p:nvPr>
            <p:ph type="pic" sz="quarter" idx="4294967295"/>
          </p:nvPr>
        </p:nvPicPr>
        <p:blipFill rotWithShape="1">
          <a:blip r:embed="rId5">
            <a:alphaModFix/>
          </a:blip>
          <a:srcRect t="14844" b="14844"/>
          <a:stretch/>
        </p:blipFill>
        <p:spPr>
          <a:xfrm>
            <a:off x="5088255" y="3429000"/>
            <a:ext cx="3048000" cy="2857500"/>
          </a:xfrm>
          <a:prstGeom prst="rect">
            <a:avLst/>
          </a:prstGeom>
        </p:spPr>
      </p:pic>
      <p:pic>
        <p:nvPicPr>
          <p:cNvPr id="454" name="Google Shape;454;p23"/>
          <p:cNvPicPr preferRelativeResize="0">
            <a:picLocks noGrp="1"/>
          </p:cNvPicPr>
          <p:nvPr>
            <p:ph type="pic" sz="quarter" idx="4294967295"/>
          </p:nvPr>
        </p:nvPicPr>
        <p:blipFill>
          <a:blip r:embed="rId6"/>
          <a:srcRect l="14441" r="14441"/>
          <a:stretch/>
        </p:blipFill>
        <p:spPr>
          <a:xfrm>
            <a:off x="5088255" y="381000"/>
            <a:ext cx="3048000" cy="2857500"/>
          </a:xfrm>
          <a:prstGeom prst="rect">
            <a:avLst/>
          </a:prstGeom>
        </p:spPr>
      </p:pic>
      <p:sp>
        <p:nvSpPr>
          <p:cNvPr id="460" name="Google Shape;460;p23"/>
          <p:cNvSpPr txBox="1">
            <a:spLocks noGrp="1"/>
          </p:cNvSpPr>
          <p:nvPr>
            <p:ph sz="quarter" idx="4294967295"/>
          </p:nvPr>
        </p:nvSpPr>
        <p:spPr>
          <a:xfrm>
            <a:off x="365760" y="2028190"/>
            <a:ext cx="4371975" cy="4046220"/>
          </a:xfrm>
          <a:prstGeom prst="rect">
            <a:avLst/>
          </a:prstGeom>
        </p:spPr>
        <p:txBody>
          <a:bodyPr spcFirstLastPara="1" wrap="square" lIns="76183" tIns="38083" rIns="76183" bIns="38083" anchor="t" anchorCtr="0">
            <a:noAutofit/>
          </a:bodyPr>
          <a:lstStyle/>
          <a:p>
            <a:pPr marL="0" indent="0">
              <a:lnSpc>
                <a:spcPct val="140000"/>
              </a:lnSpc>
              <a:spcBef>
                <a:spcPts val="0"/>
              </a:spcBef>
              <a:buClr>
                <a:srgbClr val="000000"/>
              </a:buClr>
              <a:buSzPts val="2700"/>
              <a:buNone/>
            </a:pPr>
            <a:endParaRPr sz="1000">
              <a:solidFill>
                <a:schemeClr val="dk2"/>
              </a:solidFill>
            </a:endParaRPr>
          </a:p>
          <a:p>
            <a:pPr marL="388639" lvl="1" indent="-202787">
              <a:lnSpc>
                <a:spcPct val="100000"/>
              </a:lnSpc>
              <a:spcBef>
                <a:spcPts val="0"/>
              </a:spcBef>
              <a:buSzPct val="100000"/>
              <a:buFont typeface="Arial"/>
              <a:buChar char="•"/>
            </a:pPr>
            <a:r>
              <a:rPr lang="en-US" sz="2000">
                <a:latin typeface="Calibri" panose="020F0502020204030204" pitchFamily="34" charset="0"/>
                <a:ea typeface="Calibri" panose="020F0502020204030204" pitchFamily="34" charset="0"/>
                <a:cs typeface="Calibri" panose="020F0502020204030204" pitchFamily="34" charset="0"/>
              </a:rPr>
              <a:t>Coordinate with the project onsite contact </a:t>
            </a:r>
          </a:p>
          <a:p>
            <a:pPr marL="388639" lvl="1" indent="-202787">
              <a:lnSpc>
                <a:spcPct val="100000"/>
              </a:lnSpc>
              <a:spcBef>
                <a:spcPts val="0"/>
              </a:spcBef>
              <a:buSzPct val="100000"/>
              <a:buFont typeface="Arial"/>
              <a:buChar char="•"/>
            </a:pPr>
            <a:endParaRPr lang="en-US" sz="2000">
              <a:latin typeface="Calibri" panose="020F0502020204030204" pitchFamily="34" charset="0"/>
              <a:ea typeface="Calibri" panose="020F0502020204030204" pitchFamily="34" charset="0"/>
              <a:cs typeface="Calibri" panose="020F0502020204030204" pitchFamily="34" charset="0"/>
            </a:endParaRPr>
          </a:p>
          <a:p>
            <a:pPr marL="388639" lvl="1" indent="-202787">
              <a:lnSpc>
                <a:spcPct val="100000"/>
              </a:lnSpc>
              <a:spcBef>
                <a:spcPts val="0"/>
              </a:spcBef>
              <a:buSzPct val="100000"/>
              <a:buFont typeface="Arial"/>
              <a:buChar char="•"/>
            </a:pPr>
            <a:r>
              <a:rPr lang="en-US" sz="2000">
                <a:latin typeface="Calibri" panose="020F0502020204030204" pitchFamily="34" charset="0"/>
                <a:ea typeface="Calibri" panose="020F0502020204030204" pitchFamily="34" charset="0"/>
                <a:cs typeface="Calibri" panose="020F0502020204030204" pitchFamily="34" charset="0"/>
              </a:rPr>
              <a:t>Collect information on the observable energy measures </a:t>
            </a:r>
          </a:p>
          <a:p>
            <a:pPr marL="388639" lvl="1" indent="-202787">
              <a:lnSpc>
                <a:spcPct val="100000"/>
              </a:lnSpc>
              <a:spcBef>
                <a:spcPts val="0"/>
              </a:spcBef>
              <a:buSzPct val="100000"/>
              <a:buFont typeface="Arial"/>
              <a:buChar char="•"/>
            </a:pPr>
            <a:endParaRPr lang="en-US" sz="2000">
              <a:latin typeface="Calibri" panose="020F0502020204030204" pitchFamily="34" charset="0"/>
              <a:ea typeface="Calibri" panose="020F0502020204030204" pitchFamily="34" charset="0"/>
              <a:cs typeface="Calibri" panose="020F0502020204030204" pitchFamily="34" charset="0"/>
            </a:endParaRPr>
          </a:p>
          <a:p>
            <a:pPr marL="388639" lvl="1" indent="-202787">
              <a:lnSpc>
                <a:spcPct val="100000"/>
              </a:lnSpc>
              <a:spcBef>
                <a:spcPts val="0"/>
              </a:spcBef>
              <a:buSzPct val="100000"/>
              <a:buFont typeface="Arial"/>
              <a:buChar char="•"/>
            </a:pPr>
            <a:r>
              <a:rPr lang="en-US" sz="2000">
                <a:latin typeface="Calibri" panose="020F0502020204030204" pitchFamily="34" charset="0"/>
                <a:ea typeface="Calibri" panose="020F0502020204030204" pitchFamily="34" charset="0"/>
                <a:cs typeface="Calibri" panose="020F0502020204030204" pitchFamily="34" charset="0"/>
              </a:rPr>
              <a:t>Conduct an air leakage test using a blower door </a:t>
            </a:r>
          </a:p>
          <a:p>
            <a:pPr marL="388639" lvl="1" indent="-202787">
              <a:lnSpc>
                <a:spcPct val="100000"/>
              </a:lnSpc>
              <a:spcBef>
                <a:spcPts val="0"/>
              </a:spcBef>
              <a:buSzPct val="100000"/>
              <a:buFont typeface="Arial"/>
              <a:buChar char="•"/>
            </a:pPr>
            <a:endParaRPr lang="en-US" sz="2000">
              <a:latin typeface="Calibri" panose="020F0502020204030204" pitchFamily="34" charset="0"/>
              <a:ea typeface="Calibri" panose="020F0502020204030204" pitchFamily="34" charset="0"/>
              <a:cs typeface="Calibri" panose="020F0502020204030204" pitchFamily="34" charset="0"/>
            </a:endParaRPr>
          </a:p>
          <a:p>
            <a:pPr marL="388639" lvl="1" indent="-202787">
              <a:lnSpc>
                <a:spcPct val="100000"/>
              </a:lnSpc>
              <a:spcBef>
                <a:spcPts val="0"/>
              </a:spcBef>
              <a:buSzPct val="100000"/>
              <a:buFont typeface="Arial"/>
              <a:buChar char="•"/>
            </a:pPr>
            <a:r>
              <a:rPr lang="en-US" sz="2000">
                <a:latin typeface="Calibri" panose="020F0502020204030204" pitchFamily="34" charset="0"/>
                <a:ea typeface="Calibri" panose="020F0502020204030204" pitchFamily="34" charset="0"/>
                <a:cs typeface="Calibri" panose="020F0502020204030204" pitchFamily="34" charset="0"/>
              </a:rPr>
              <a:t>Conduct duct leakage test </a:t>
            </a:r>
          </a:p>
          <a:p>
            <a:pPr marL="388639" lvl="1" indent="-202787">
              <a:lnSpc>
                <a:spcPct val="100000"/>
              </a:lnSpc>
              <a:spcBef>
                <a:spcPts val="0"/>
              </a:spcBef>
              <a:buSzPct val="100000"/>
              <a:buFont typeface="Arial"/>
              <a:buChar char="•"/>
            </a:pPr>
            <a:endParaRPr lang="en-US" sz="2000">
              <a:latin typeface="Calibri" panose="020F0502020204030204" pitchFamily="34" charset="0"/>
              <a:ea typeface="Calibri" panose="020F0502020204030204" pitchFamily="34" charset="0"/>
              <a:cs typeface="Calibri" panose="020F0502020204030204" pitchFamily="34" charset="0"/>
            </a:endParaRPr>
          </a:p>
          <a:p>
            <a:pPr marL="388639" lvl="1" indent="-202787">
              <a:lnSpc>
                <a:spcPct val="100000"/>
              </a:lnSpc>
              <a:spcBef>
                <a:spcPts val="0"/>
              </a:spcBef>
              <a:buSzPct val="100000"/>
              <a:buFont typeface="Arial"/>
              <a:buChar char="•"/>
            </a:pPr>
            <a:r>
              <a:rPr lang="en-US" sz="2000">
                <a:latin typeface="Calibri" panose="020F0502020204030204" pitchFamily="34" charset="0"/>
                <a:ea typeface="Calibri" panose="020F0502020204030204" pitchFamily="34" charset="0"/>
                <a:cs typeface="Calibri" panose="020F0502020204030204" pitchFamily="34" charset="0"/>
              </a:rPr>
              <a:t>Collect information on the envelope, HVAC, lighting, and water heater</a:t>
            </a:r>
            <a:endParaRPr lang="en-US">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2c097dac171_0_130"/>
          <p:cNvSpPr txBox="1">
            <a:spLocks noGrp="1"/>
          </p:cNvSpPr>
          <p:nvPr>
            <p:ph type="title"/>
          </p:nvPr>
        </p:nvSpPr>
        <p:spPr>
          <a:xfrm>
            <a:off x="594360" y="202400"/>
            <a:ext cx="10972800" cy="1570325"/>
          </a:xfrm>
        </p:spPr>
        <p:txBody>
          <a:bodyPr spcFirstLastPara="1" vert="horz" lIns="0" tIns="0" rIns="0" bIns="0" rtlCol="0" anchor="b" anchorCtr="0">
            <a:normAutofit/>
          </a:bodyPr>
          <a:lstStyle/>
          <a:p>
            <a:r>
              <a:rPr lang="en-US" b="1" i="0" kern="1200" spc="100" baseline="0">
                <a:latin typeface="+mj-lt"/>
                <a:ea typeface="+mj-ea"/>
                <a:cs typeface="+mj-cs"/>
              </a:rPr>
              <a:t>Research Data</a:t>
            </a:r>
          </a:p>
        </p:txBody>
      </p:sp>
      <p:graphicFrame>
        <p:nvGraphicFramePr>
          <p:cNvPr id="257" name="TextBox 4">
            <a:extLst>
              <a:ext uri="{FF2B5EF4-FFF2-40B4-BE49-F238E27FC236}">
                <a16:creationId xmlns:a16="http://schemas.microsoft.com/office/drawing/2014/main" id="{A882F62E-ED15-DF2B-9BD0-38BCC94397A3}"/>
              </a:ext>
            </a:extLst>
          </p:cNvPr>
          <p:cNvGraphicFramePr/>
          <p:nvPr/>
        </p:nvGraphicFramePr>
        <p:xfrm>
          <a:off x="217170" y="2068830"/>
          <a:ext cx="11349990" cy="41965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7" name="Straight Arrow Connector 6">
            <a:extLst>
              <a:ext uri="{FF2B5EF4-FFF2-40B4-BE49-F238E27FC236}">
                <a16:creationId xmlns:a16="http://schemas.microsoft.com/office/drawing/2014/main" id="{F22CC000-443C-8F8F-A565-8310F9CA29C8}"/>
              </a:ext>
            </a:extLst>
          </p:cNvPr>
          <p:cNvCxnSpPr>
            <a:cxnSpLocks/>
          </p:cNvCxnSpPr>
          <p:nvPr/>
        </p:nvCxnSpPr>
        <p:spPr>
          <a:xfrm>
            <a:off x="594360" y="3348990"/>
            <a:ext cx="2486025" cy="0"/>
          </a:xfrm>
          <a:prstGeom prst="straightConnector1">
            <a:avLst/>
          </a:prstGeom>
          <a:ln w="762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D8BACEA-1F06-53E8-E588-8DCD89327FA2}"/>
              </a:ext>
            </a:extLst>
          </p:cNvPr>
          <p:cNvCxnSpPr>
            <a:cxnSpLocks/>
          </p:cNvCxnSpPr>
          <p:nvPr/>
        </p:nvCxnSpPr>
        <p:spPr>
          <a:xfrm>
            <a:off x="609600" y="3429000"/>
            <a:ext cx="0" cy="1093470"/>
          </a:xfrm>
          <a:prstGeom prst="straightConnector1">
            <a:avLst/>
          </a:prstGeom>
          <a:ln w="762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6322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24"/>
          <p:cNvSpPr/>
          <p:nvPr/>
        </p:nvSpPr>
        <p:spPr>
          <a:xfrm>
            <a:off x="5651894" y="3971936"/>
            <a:ext cx="619204" cy="597813"/>
          </a:xfrm>
          <a:custGeom>
            <a:avLst/>
            <a:gdLst/>
            <a:ahLst/>
            <a:cxnLst/>
            <a:rect l="l" t="t" r="r" b="b"/>
            <a:pathLst>
              <a:path w="928806" h="896720" extrusionOk="0">
                <a:moveTo>
                  <a:pt x="0" y="0"/>
                </a:moveTo>
                <a:lnTo>
                  <a:pt x="928806" y="0"/>
                </a:lnTo>
                <a:lnTo>
                  <a:pt x="928806" y="896719"/>
                </a:lnTo>
                <a:lnTo>
                  <a:pt x="0" y="896719"/>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Clr>
                <a:srgbClr val="000000"/>
              </a:buClr>
              <a:buSzPts val="1800"/>
            </a:pPr>
            <a:endParaRPr sz="1200">
              <a:solidFill>
                <a:schemeClr val="dk1"/>
              </a:solidFill>
              <a:latin typeface="Calibri"/>
              <a:ea typeface="Calibri"/>
              <a:cs typeface="Calibri"/>
              <a:sym typeface="Calibri"/>
            </a:endParaRPr>
          </a:p>
        </p:txBody>
      </p:sp>
      <p:sp>
        <p:nvSpPr>
          <p:cNvPr id="2" name="Title 1">
            <a:extLst>
              <a:ext uri="{FF2B5EF4-FFF2-40B4-BE49-F238E27FC236}">
                <a16:creationId xmlns:a16="http://schemas.microsoft.com/office/drawing/2014/main" id="{2E05D583-3594-39C3-D838-A7D2B22F2E1B}"/>
              </a:ext>
            </a:extLst>
          </p:cNvPr>
          <p:cNvSpPr>
            <a:spLocks noGrp="1"/>
          </p:cNvSpPr>
          <p:nvPr>
            <p:ph type="title"/>
          </p:nvPr>
        </p:nvSpPr>
        <p:spPr/>
        <p:txBody>
          <a:bodyPr/>
          <a:lstStyle/>
          <a:p>
            <a:pPr>
              <a:lnSpc>
                <a:spcPct val="138008"/>
              </a:lnSpc>
            </a:pPr>
            <a:r>
              <a:rPr lang="en-US" sz="4400" b="1">
                <a:solidFill>
                  <a:schemeClr val="tx2"/>
                </a:solidFill>
                <a:latin typeface="Arial"/>
                <a:ea typeface="Arial"/>
                <a:cs typeface="Arial"/>
                <a:sym typeface="Arial"/>
              </a:rPr>
              <a:t>Stakeholder Feedback</a:t>
            </a:r>
            <a:endParaRPr lang="en-US">
              <a:solidFill>
                <a:schemeClr val="tx2"/>
              </a:solidFill>
            </a:endParaRPr>
          </a:p>
        </p:txBody>
      </p:sp>
      <p:sp>
        <p:nvSpPr>
          <p:cNvPr id="3" name="Content Placeholder 2">
            <a:extLst>
              <a:ext uri="{FF2B5EF4-FFF2-40B4-BE49-F238E27FC236}">
                <a16:creationId xmlns:a16="http://schemas.microsoft.com/office/drawing/2014/main" id="{3A7ED45F-2DAE-55B0-5990-2C56C572387D}"/>
              </a:ext>
            </a:extLst>
          </p:cNvPr>
          <p:cNvSpPr>
            <a:spLocks noGrp="1"/>
          </p:cNvSpPr>
          <p:nvPr>
            <p:ph sz="quarter" idx="13"/>
          </p:nvPr>
        </p:nvSpPr>
        <p:spPr>
          <a:xfrm>
            <a:off x="3657600" y="2081463"/>
            <a:ext cx="7810500" cy="4174957"/>
          </a:xfrm>
        </p:spPr>
        <p:txBody>
          <a:bodyPr>
            <a:normAutofit fontScale="85000" lnSpcReduction="20000"/>
          </a:bodyPr>
          <a:lstStyle/>
          <a:p>
            <a:r>
              <a:rPr lang="en-US"/>
              <a:t>What are some concerns you have about this project?</a:t>
            </a:r>
          </a:p>
          <a:p>
            <a:pPr lvl="1"/>
            <a:r>
              <a:rPr lang="en-US"/>
              <a:t>Are there any concerns you have regarding sample locations?</a:t>
            </a:r>
          </a:p>
          <a:p>
            <a:pPr lvl="1"/>
            <a:r>
              <a:rPr lang="en-US"/>
              <a:t>Remoteness</a:t>
            </a:r>
          </a:p>
          <a:p>
            <a:pPr lvl="1"/>
            <a:r>
              <a:rPr lang="en-US"/>
              <a:t>Unlikeliness of participation</a:t>
            </a:r>
          </a:p>
          <a:p>
            <a:r>
              <a:rPr lang="en-US"/>
              <a:t>Current building trends, or volume (e.g., recovering from disaster)</a:t>
            </a:r>
          </a:p>
          <a:p>
            <a:r>
              <a:rPr lang="en-US"/>
              <a:t>How can we add value to this project for you?</a:t>
            </a:r>
          </a:p>
          <a:p>
            <a:r>
              <a:rPr lang="en-US"/>
              <a:t>Are there outcomes that you are especially interested in, or data you’d like to see collected?</a:t>
            </a:r>
          </a:p>
          <a:p>
            <a:r>
              <a:rPr lang="en-US"/>
              <a:t>How will/can you be involved in this study?</a:t>
            </a:r>
          </a:p>
          <a:p>
            <a:r>
              <a:rPr lang="en-US"/>
              <a:t>Is anyone missing from the table that we need to make sure to include going forward?</a:t>
            </a:r>
          </a:p>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2" name="Title 1">
            <a:extLst>
              <a:ext uri="{FF2B5EF4-FFF2-40B4-BE49-F238E27FC236}">
                <a16:creationId xmlns:a16="http://schemas.microsoft.com/office/drawing/2014/main" id="{7B6E6394-D775-E7D8-5BDD-8B72B9C729A8}"/>
              </a:ext>
            </a:extLst>
          </p:cNvPr>
          <p:cNvSpPr>
            <a:spLocks noGrp="1"/>
          </p:cNvSpPr>
          <p:nvPr>
            <p:ph type="ctrTitle"/>
          </p:nvPr>
        </p:nvSpPr>
        <p:spPr>
          <a:xfrm>
            <a:off x="6309904" y="411479"/>
            <a:ext cx="5486400" cy="3291840"/>
          </a:xfrm>
        </p:spPr>
        <p:txBody>
          <a:bodyPr vert="horz" lIns="0" tIns="0" rIns="0" bIns="0" rtlCol="0" anchor="b">
            <a:normAutofit/>
          </a:bodyPr>
          <a:lstStyle/>
          <a:p>
            <a:pPr>
              <a:buClr>
                <a:srgbClr val="000000"/>
              </a:buClr>
              <a:buSzPts val="10707"/>
            </a:pPr>
            <a:r>
              <a:rPr lang="en-US" b="1" i="0" kern="1200" spc="100" baseline="0">
                <a:latin typeface="+mj-lt"/>
                <a:ea typeface="+mj-ea"/>
                <a:cs typeface="+mj-cs"/>
              </a:rPr>
              <a:t>BREAK</a:t>
            </a:r>
          </a:p>
        </p:txBody>
      </p:sp>
    </p:spTree>
    <p:extLst>
      <p:ext uri="{BB962C8B-B14F-4D97-AF65-F5344CB8AC3E}">
        <p14:creationId xmlns:p14="http://schemas.microsoft.com/office/powerpoint/2010/main" val="3151342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9269419-FB38-B9BB-E03B-9CE2D7C6A52B}"/>
              </a:ext>
            </a:extLst>
          </p:cNvPr>
          <p:cNvSpPr/>
          <p:nvPr/>
        </p:nvSpPr>
        <p:spPr>
          <a:xfrm>
            <a:off x="240030" y="3509010"/>
            <a:ext cx="3291840" cy="13144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F7ECF3-5011-8F5B-42BF-9295DE752858}"/>
              </a:ext>
            </a:extLst>
          </p:cNvPr>
          <p:cNvSpPr>
            <a:spLocks noGrp="1"/>
          </p:cNvSpPr>
          <p:nvPr>
            <p:ph type="ctrTitle"/>
          </p:nvPr>
        </p:nvSpPr>
        <p:spPr>
          <a:xfrm>
            <a:off x="421211" y="605377"/>
            <a:ext cx="2916349" cy="891539"/>
          </a:xfrm>
        </p:spPr>
        <p:txBody>
          <a:bodyPr/>
          <a:lstStyle/>
          <a:p>
            <a:r>
              <a:rPr lang="en-US" sz="3200"/>
              <a:t>Agenda</a:t>
            </a:r>
            <a:endParaRPr lang="en-US"/>
          </a:p>
        </p:txBody>
      </p:sp>
      <p:sp>
        <p:nvSpPr>
          <p:cNvPr id="3" name="Text Placeholder 2">
            <a:extLst>
              <a:ext uri="{FF2B5EF4-FFF2-40B4-BE49-F238E27FC236}">
                <a16:creationId xmlns:a16="http://schemas.microsoft.com/office/drawing/2014/main" id="{0F1104E7-05AA-9F2A-4C01-B1571FC8B408}"/>
              </a:ext>
            </a:extLst>
          </p:cNvPr>
          <p:cNvSpPr>
            <a:spLocks noGrp="1"/>
          </p:cNvSpPr>
          <p:nvPr>
            <p:ph type="body" sz="quarter" idx="11"/>
          </p:nvPr>
        </p:nvSpPr>
        <p:spPr>
          <a:xfrm>
            <a:off x="421211" y="1684452"/>
            <a:ext cx="5486400" cy="5687898"/>
          </a:xfrm>
        </p:spPr>
        <p:txBody>
          <a:bodyPr/>
          <a:lstStyle/>
          <a:p>
            <a:pPr marL="342900" lvl="0" indent="-342900" algn="l" rtl="0">
              <a:lnSpc>
                <a:spcPct val="115000"/>
              </a:lnSpc>
              <a:spcBef>
                <a:spcPts val="0"/>
              </a:spcBef>
              <a:spcAft>
                <a:spcPts val="0"/>
              </a:spcAft>
              <a:buFont typeface="Arial" panose="020B0604020202020204" pitchFamily="34" charset="0"/>
              <a:buChar char="•"/>
            </a:pPr>
            <a:r>
              <a:rPr lang="en-US" sz="2000" b="1">
                <a:solidFill>
                  <a:schemeClr val="bg1"/>
                </a:solidFill>
              </a:rPr>
              <a:t>Introduction</a:t>
            </a:r>
          </a:p>
          <a:p>
            <a:pPr marL="342900" lvl="0" indent="-342900" algn="l" rtl="0">
              <a:lnSpc>
                <a:spcPct val="115000"/>
              </a:lnSpc>
              <a:spcBef>
                <a:spcPts val="0"/>
              </a:spcBef>
              <a:spcAft>
                <a:spcPts val="0"/>
              </a:spcAft>
              <a:buFont typeface="Arial" panose="020B0604020202020204" pitchFamily="34" charset="0"/>
              <a:buChar char="•"/>
            </a:pPr>
            <a:r>
              <a:rPr lang="en-US" sz="2000" b="1">
                <a:solidFill>
                  <a:schemeClr val="bg1"/>
                </a:solidFill>
              </a:rPr>
              <a:t>Project Overview and Objective</a:t>
            </a:r>
          </a:p>
          <a:p>
            <a:pPr marL="457200" lvl="0" indent="-457200" algn="l" rtl="0">
              <a:lnSpc>
                <a:spcPct val="100000"/>
              </a:lnSpc>
              <a:spcBef>
                <a:spcPts val="0"/>
              </a:spcBef>
              <a:spcAft>
                <a:spcPts val="0"/>
              </a:spcAft>
              <a:buChar char="•"/>
            </a:pPr>
            <a:r>
              <a:rPr lang="en-US" sz="2000">
                <a:solidFill>
                  <a:schemeClr val="bg1"/>
                </a:solidFill>
              </a:rPr>
              <a:t>Break</a:t>
            </a:r>
          </a:p>
          <a:p>
            <a:pPr marL="457200" indent="-457200">
              <a:lnSpc>
                <a:spcPct val="100000"/>
              </a:lnSpc>
              <a:buChar char="•"/>
            </a:pPr>
            <a:r>
              <a:rPr lang="en-US" sz="2000">
                <a:solidFill>
                  <a:schemeClr val="bg1"/>
                </a:solidFill>
              </a:rPr>
              <a:t>Stakeholder Engagement</a:t>
            </a:r>
          </a:p>
          <a:p>
            <a:pPr marL="457200" lvl="0" indent="-457200" algn="l" rtl="0">
              <a:lnSpc>
                <a:spcPct val="100000"/>
              </a:lnSpc>
              <a:spcBef>
                <a:spcPts val="0"/>
              </a:spcBef>
              <a:spcAft>
                <a:spcPts val="0"/>
              </a:spcAft>
              <a:buChar char="•"/>
            </a:pPr>
            <a:r>
              <a:rPr lang="en-US" sz="2000">
                <a:solidFill>
                  <a:schemeClr val="bg1"/>
                </a:solidFill>
              </a:rPr>
              <a:t>Sampling</a:t>
            </a:r>
          </a:p>
          <a:p>
            <a:pPr marL="457200" lvl="0" indent="-457200" algn="l" rtl="0">
              <a:lnSpc>
                <a:spcPct val="100000"/>
              </a:lnSpc>
              <a:spcBef>
                <a:spcPts val="0"/>
              </a:spcBef>
              <a:spcAft>
                <a:spcPts val="0"/>
              </a:spcAft>
              <a:buChar char="•"/>
            </a:pPr>
            <a:r>
              <a:rPr lang="en-US" sz="2000">
                <a:solidFill>
                  <a:schemeClr val="bg1"/>
                </a:solidFill>
              </a:rPr>
              <a:t>Recruitment</a:t>
            </a:r>
          </a:p>
          <a:p>
            <a:pPr marL="457200" lvl="0" indent="-457200" algn="l" rtl="0">
              <a:lnSpc>
                <a:spcPct val="100000"/>
              </a:lnSpc>
              <a:spcBef>
                <a:spcPts val="0"/>
              </a:spcBef>
              <a:spcAft>
                <a:spcPts val="0"/>
              </a:spcAft>
              <a:buChar char="•"/>
            </a:pPr>
            <a:r>
              <a:rPr lang="en-US" sz="2000">
                <a:solidFill>
                  <a:schemeClr val="bg1"/>
                </a:solidFill>
              </a:rPr>
              <a:t>Lunch </a:t>
            </a:r>
          </a:p>
          <a:p>
            <a:pPr marL="457200" lvl="0" indent="-457200" algn="l" rtl="0">
              <a:lnSpc>
                <a:spcPct val="100000"/>
              </a:lnSpc>
              <a:spcBef>
                <a:spcPts val="0"/>
              </a:spcBef>
              <a:spcAft>
                <a:spcPts val="0"/>
              </a:spcAft>
              <a:buChar char="•"/>
            </a:pPr>
            <a:r>
              <a:rPr lang="en-US" sz="2000">
                <a:solidFill>
                  <a:schemeClr val="bg1"/>
                </a:solidFill>
              </a:rPr>
              <a:t>Data Collection</a:t>
            </a:r>
          </a:p>
          <a:p>
            <a:pPr marL="457200" lvl="0" indent="-457200" algn="l" rtl="0">
              <a:lnSpc>
                <a:spcPct val="100000"/>
              </a:lnSpc>
              <a:spcBef>
                <a:spcPts val="0"/>
              </a:spcBef>
              <a:spcAft>
                <a:spcPts val="0"/>
              </a:spcAft>
              <a:buChar char="•"/>
            </a:pPr>
            <a:r>
              <a:rPr lang="en-US" sz="2000">
                <a:solidFill>
                  <a:schemeClr val="bg1"/>
                </a:solidFill>
              </a:rPr>
              <a:t>Stakeholder Feedback</a:t>
            </a:r>
          </a:p>
          <a:p>
            <a:pPr marL="457200" lvl="0" indent="-457200" algn="l" rtl="0">
              <a:lnSpc>
                <a:spcPct val="100000"/>
              </a:lnSpc>
              <a:spcBef>
                <a:spcPts val="0"/>
              </a:spcBef>
              <a:spcAft>
                <a:spcPts val="0"/>
              </a:spcAft>
              <a:buChar char="•"/>
            </a:pPr>
            <a:r>
              <a:rPr lang="en-US" sz="2000">
                <a:solidFill>
                  <a:schemeClr val="bg1"/>
                </a:solidFill>
              </a:rPr>
              <a:t>Break</a:t>
            </a:r>
          </a:p>
          <a:p>
            <a:pPr marL="457200" lvl="0" indent="-457200" algn="l" rtl="0">
              <a:lnSpc>
                <a:spcPct val="100000"/>
              </a:lnSpc>
              <a:spcBef>
                <a:spcPts val="0"/>
              </a:spcBef>
              <a:spcAft>
                <a:spcPts val="0"/>
              </a:spcAft>
              <a:buChar char="•"/>
            </a:pPr>
            <a:r>
              <a:rPr lang="en-US" sz="2000">
                <a:solidFill>
                  <a:schemeClr val="tx2"/>
                </a:solidFill>
              </a:rPr>
              <a:t>Quality Control and Assurance</a:t>
            </a:r>
          </a:p>
          <a:p>
            <a:pPr marL="457200" lvl="0" indent="-457200" algn="l" rtl="0">
              <a:lnSpc>
                <a:spcPct val="100000"/>
              </a:lnSpc>
              <a:spcBef>
                <a:spcPts val="0"/>
              </a:spcBef>
              <a:spcAft>
                <a:spcPts val="0"/>
              </a:spcAft>
              <a:buChar char="•"/>
            </a:pPr>
            <a:r>
              <a:rPr lang="en-US" sz="2000">
                <a:solidFill>
                  <a:schemeClr val="tx2"/>
                </a:solidFill>
              </a:rPr>
              <a:t>Analysis</a:t>
            </a:r>
          </a:p>
          <a:p>
            <a:pPr marL="457200" lvl="0" indent="-457200" algn="l" rtl="0">
              <a:lnSpc>
                <a:spcPct val="100000"/>
              </a:lnSpc>
              <a:spcBef>
                <a:spcPts val="0"/>
              </a:spcBef>
              <a:spcAft>
                <a:spcPts val="0"/>
              </a:spcAft>
              <a:buChar char="•"/>
            </a:pPr>
            <a:r>
              <a:rPr lang="en-US" sz="2000">
                <a:solidFill>
                  <a:schemeClr val="tx2"/>
                </a:solidFill>
              </a:rPr>
              <a:t>Q+A and Discussion</a:t>
            </a:r>
          </a:p>
          <a:p>
            <a:endParaRPr lang="en-US"/>
          </a:p>
        </p:txBody>
      </p:sp>
      <p:pic>
        <p:nvPicPr>
          <p:cNvPr id="4" name="Google Shape;247;p2">
            <a:extLst>
              <a:ext uri="{FF2B5EF4-FFF2-40B4-BE49-F238E27FC236}">
                <a16:creationId xmlns:a16="http://schemas.microsoft.com/office/drawing/2014/main" id="{972EEAC0-2EA1-AE72-CA15-2C89E2B41302}"/>
              </a:ext>
            </a:extLst>
          </p:cNvPr>
          <p:cNvPicPr preferRelativeResize="0">
            <a:picLocks/>
          </p:cNvPicPr>
          <p:nvPr/>
        </p:nvPicPr>
        <p:blipFill rotWithShape="1">
          <a:blip r:embed="rId2">
            <a:alphaModFix/>
          </a:blip>
          <a:srcRect t="18744" b="18744"/>
          <a:stretch/>
        </p:blipFill>
        <p:spPr>
          <a:xfrm>
            <a:off x="8763000" y="3619501"/>
            <a:ext cx="3048000" cy="2857500"/>
          </a:xfrm>
          <a:prstGeom prst="rect">
            <a:avLst/>
          </a:prstGeom>
        </p:spPr>
      </p:pic>
      <p:pic>
        <p:nvPicPr>
          <p:cNvPr id="5" name="Google Shape;246;p2">
            <a:extLst>
              <a:ext uri="{FF2B5EF4-FFF2-40B4-BE49-F238E27FC236}">
                <a16:creationId xmlns:a16="http://schemas.microsoft.com/office/drawing/2014/main" id="{BBF53493-4295-D96F-89D4-D465EDC9B4F1}"/>
              </a:ext>
            </a:extLst>
          </p:cNvPr>
          <p:cNvPicPr preferRelativeResize="0">
            <a:picLocks/>
          </p:cNvPicPr>
          <p:nvPr/>
        </p:nvPicPr>
        <p:blipFill rotWithShape="1">
          <a:blip r:embed="rId3">
            <a:alphaModFix/>
          </a:blip>
          <a:srcRect t="18744" b="18744"/>
          <a:stretch/>
        </p:blipFill>
        <p:spPr>
          <a:xfrm>
            <a:off x="5334000" y="3619501"/>
            <a:ext cx="3048000" cy="2857500"/>
          </a:xfrm>
          <a:prstGeom prst="rect">
            <a:avLst/>
          </a:prstGeom>
        </p:spPr>
      </p:pic>
      <p:pic>
        <p:nvPicPr>
          <p:cNvPr id="10" name="Picture 9" descr="A person holding rolled up paper&#10;&#10;Description automatically generated">
            <a:extLst>
              <a:ext uri="{FF2B5EF4-FFF2-40B4-BE49-F238E27FC236}">
                <a16:creationId xmlns:a16="http://schemas.microsoft.com/office/drawing/2014/main" id="{8FE750AE-AD14-0F01-AE22-FCD7587FB7D8}"/>
              </a:ext>
            </a:extLst>
          </p:cNvPr>
          <p:cNvPicPr>
            <a:picLocks noChangeAspect="1"/>
          </p:cNvPicPr>
          <p:nvPr/>
        </p:nvPicPr>
        <p:blipFill rotWithShape="1">
          <a:blip r:embed="rId4"/>
          <a:srcRect b="26000"/>
          <a:stretch/>
        </p:blipFill>
        <p:spPr>
          <a:xfrm>
            <a:off x="5334000" y="80010"/>
            <a:ext cx="2953805" cy="3278724"/>
          </a:xfrm>
          <a:prstGeom prst="rect">
            <a:avLst/>
          </a:prstGeom>
        </p:spPr>
      </p:pic>
      <p:pic>
        <p:nvPicPr>
          <p:cNvPr id="12" name="Picture 11" descr="A person and person hugging a child&#10;&#10;Description automatically generated">
            <a:extLst>
              <a:ext uri="{FF2B5EF4-FFF2-40B4-BE49-F238E27FC236}">
                <a16:creationId xmlns:a16="http://schemas.microsoft.com/office/drawing/2014/main" id="{A720DA96-9233-E8A6-5280-2745270C9C38}"/>
              </a:ext>
            </a:extLst>
          </p:cNvPr>
          <p:cNvPicPr>
            <a:picLocks noChangeAspect="1"/>
          </p:cNvPicPr>
          <p:nvPr/>
        </p:nvPicPr>
        <p:blipFill rotWithShape="1">
          <a:blip r:embed="rId5"/>
          <a:srcRect b="36666"/>
          <a:stretch/>
        </p:blipFill>
        <p:spPr>
          <a:xfrm>
            <a:off x="8763000" y="520037"/>
            <a:ext cx="3048000" cy="2857500"/>
          </a:xfrm>
          <a:prstGeom prst="rect">
            <a:avLst/>
          </a:prstGeom>
        </p:spPr>
      </p:pic>
    </p:spTree>
    <p:extLst>
      <p:ext uri="{BB962C8B-B14F-4D97-AF65-F5344CB8AC3E}">
        <p14:creationId xmlns:p14="http://schemas.microsoft.com/office/powerpoint/2010/main" val="71144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8E63DB5-EA6A-1A86-0264-27F129863372}"/>
              </a:ext>
            </a:extLst>
          </p:cNvPr>
          <p:cNvGraphicFramePr/>
          <p:nvPr>
            <p:extLst>
              <p:ext uri="{D42A27DB-BD31-4B8C-83A1-F6EECF244321}">
                <p14:modId xmlns:p14="http://schemas.microsoft.com/office/powerpoint/2010/main" val="3993100720"/>
              </p:ext>
            </p:extLst>
          </p:nvPr>
        </p:nvGraphicFramePr>
        <p:xfrm>
          <a:off x="978665" y="143219"/>
          <a:ext cx="10234670" cy="65715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784DC-5834-D9AB-AD21-4102922D9EED}"/>
              </a:ext>
            </a:extLst>
          </p:cNvPr>
          <p:cNvSpPr>
            <a:spLocks noGrp="1"/>
          </p:cNvSpPr>
          <p:nvPr>
            <p:ph type="title"/>
          </p:nvPr>
        </p:nvSpPr>
        <p:spPr/>
        <p:txBody>
          <a:bodyPr/>
          <a:lstStyle/>
          <a:p>
            <a:r>
              <a:rPr lang="en-US"/>
              <a:t>Analysis and Results</a:t>
            </a:r>
          </a:p>
        </p:txBody>
      </p:sp>
      <p:pic>
        <p:nvPicPr>
          <p:cNvPr id="5" name="Content Placeholder 4">
            <a:extLst>
              <a:ext uri="{FF2B5EF4-FFF2-40B4-BE49-F238E27FC236}">
                <a16:creationId xmlns:a16="http://schemas.microsoft.com/office/drawing/2014/main" id="{9607A6C6-E135-5E9C-9EA7-BC22D6BE5C92}"/>
              </a:ext>
            </a:extLst>
          </p:cNvPr>
          <p:cNvPicPr>
            <a:picLocks noGrp="1" noChangeAspect="1"/>
          </p:cNvPicPr>
          <p:nvPr>
            <p:ph sz="quarter" idx="13"/>
          </p:nvPr>
        </p:nvPicPr>
        <p:blipFill>
          <a:blip r:embed="rId3"/>
          <a:stretch>
            <a:fillRect/>
          </a:stretch>
        </p:blipFill>
        <p:spPr>
          <a:xfrm>
            <a:off x="5443284" y="2016833"/>
            <a:ext cx="5628668" cy="4558056"/>
          </a:xfrm>
        </p:spPr>
      </p:pic>
      <p:sp>
        <p:nvSpPr>
          <p:cNvPr id="6" name="TextBox 5">
            <a:extLst>
              <a:ext uri="{FF2B5EF4-FFF2-40B4-BE49-F238E27FC236}">
                <a16:creationId xmlns:a16="http://schemas.microsoft.com/office/drawing/2014/main" id="{977616CA-3A3C-2558-D514-CA7BCA50C6A6}"/>
              </a:ext>
            </a:extLst>
          </p:cNvPr>
          <p:cNvSpPr txBox="1"/>
          <p:nvPr/>
        </p:nvSpPr>
        <p:spPr>
          <a:xfrm>
            <a:off x="870333" y="2633031"/>
            <a:ext cx="3778785" cy="400110"/>
          </a:xfrm>
          <a:prstGeom prst="rect">
            <a:avLst/>
          </a:prstGeom>
          <a:noFill/>
        </p:spPr>
        <p:txBody>
          <a:bodyPr wrap="square" rtlCol="0">
            <a:spAutoFit/>
          </a:bodyPr>
          <a:lstStyle/>
          <a:p>
            <a:r>
              <a:rPr lang="en-US" sz="2000">
                <a:solidFill>
                  <a:schemeClr val="bg1"/>
                </a:solidFill>
              </a:rPr>
              <a:t>Measure-level statistical analysis</a:t>
            </a:r>
          </a:p>
        </p:txBody>
      </p:sp>
    </p:spTree>
    <p:extLst>
      <p:ext uri="{BB962C8B-B14F-4D97-AF65-F5344CB8AC3E}">
        <p14:creationId xmlns:p14="http://schemas.microsoft.com/office/powerpoint/2010/main" val="8435491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93840-1ECF-F158-D1B5-430E8F45DF4E}"/>
              </a:ext>
            </a:extLst>
          </p:cNvPr>
          <p:cNvSpPr>
            <a:spLocks noGrp="1"/>
          </p:cNvSpPr>
          <p:nvPr>
            <p:ph type="title"/>
          </p:nvPr>
        </p:nvSpPr>
        <p:spPr/>
        <p:txBody>
          <a:bodyPr/>
          <a:lstStyle/>
          <a:p>
            <a:r>
              <a:rPr lang="en-US"/>
              <a:t>Analysis and Results </a:t>
            </a:r>
          </a:p>
        </p:txBody>
      </p:sp>
      <p:pic>
        <p:nvPicPr>
          <p:cNvPr id="5" name="Content Placeholder 4">
            <a:extLst>
              <a:ext uri="{FF2B5EF4-FFF2-40B4-BE49-F238E27FC236}">
                <a16:creationId xmlns:a16="http://schemas.microsoft.com/office/drawing/2014/main" id="{BB29D683-25B8-8ECA-A799-4A0048B885A9}"/>
              </a:ext>
            </a:extLst>
          </p:cNvPr>
          <p:cNvPicPr>
            <a:picLocks noGrp="1" noChangeAspect="1"/>
          </p:cNvPicPr>
          <p:nvPr>
            <p:ph sz="quarter" idx="13"/>
          </p:nvPr>
        </p:nvPicPr>
        <p:blipFill>
          <a:blip r:embed="rId3"/>
          <a:stretch>
            <a:fillRect/>
          </a:stretch>
        </p:blipFill>
        <p:spPr>
          <a:xfrm>
            <a:off x="4840989" y="2215136"/>
            <a:ext cx="6257231" cy="4152613"/>
          </a:xfrm>
        </p:spPr>
      </p:pic>
      <p:sp>
        <p:nvSpPr>
          <p:cNvPr id="6" name="TextBox 5">
            <a:extLst>
              <a:ext uri="{FF2B5EF4-FFF2-40B4-BE49-F238E27FC236}">
                <a16:creationId xmlns:a16="http://schemas.microsoft.com/office/drawing/2014/main" id="{85FB2768-3C2B-EC37-C693-90ACB8958FC2}"/>
              </a:ext>
            </a:extLst>
          </p:cNvPr>
          <p:cNvSpPr txBox="1"/>
          <p:nvPr/>
        </p:nvSpPr>
        <p:spPr>
          <a:xfrm>
            <a:off x="870333" y="2633031"/>
            <a:ext cx="3778785" cy="707886"/>
          </a:xfrm>
          <a:prstGeom prst="rect">
            <a:avLst/>
          </a:prstGeom>
          <a:noFill/>
        </p:spPr>
        <p:txBody>
          <a:bodyPr wrap="square" rtlCol="0">
            <a:spAutoFit/>
          </a:bodyPr>
          <a:lstStyle/>
          <a:p>
            <a:r>
              <a:rPr lang="en-US" sz="2000">
                <a:solidFill>
                  <a:schemeClr val="bg1"/>
                </a:solidFill>
              </a:rPr>
              <a:t>EUI distribution and comparison to baseline code</a:t>
            </a:r>
          </a:p>
        </p:txBody>
      </p:sp>
    </p:spTree>
    <p:extLst>
      <p:ext uri="{BB962C8B-B14F-4D97-AF65-F5344CB8AC3E}">
        <p14:creationId xmlns:p14="http://schemas.microsoft.com/office/powerpoint/2010/main" val="1485887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9269419-FB38-B9BB-E03B-9CE2D7C6A52B}"/>
              </a:ext>
            </a:extLst>
          </p:cNvPr>
          <p:cNvSpPr/>
          <p:nvPr/>
        </p:nvSpPr>
        <p:spPr>
          <a:xfrm>
            <a:off x="240030" y="3509010"/>
            <a:ext cx="3291840" cy="13144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F7ECF3-5011-8F5B-42BF-9295DE752858}"/>
              </a:ext>
            </a:extLst>
          </p:cNvPr>
          <p:cNvSpPr>
            <a:spLocks noGrp="1"/>
          </p:cNvSpPr>
          <p:nvPr>
            <p:ph type="ctrTitle"/>
          </p:nvPr>
        </p:nvSpPr>
        <p:spPr>
          <a:xfrm>
            <a:off x="421211" y="605377"/>
            <a:ext cx="2916349" cy="891539"/>
          </a:xfrm>
        </p:spPr>
        <p:txBody>
          <a:bodyPr/>
          <a:lstStyle/>
          <a:p>
            <a:r>
              <a:rPr lang="en-US" sz="3200"/>
              <a:t>Agenda</a:t>
            </a:r>
            <a:endParaRPr lang="en-US"/>
          </a:p>
        </p:txBody>
      </p:sp>
      <p:sp>
        <p:nvSpPr>
          <p:cNvPr id="3" name="Text Placeholder 2">
            <a:extLst>
              <a:ext uri="{FF2B5EF4-FFF2-40B4-BE49-F238E27FC236}">
                <a16:creationId xmlns:a16="http://schemas.microsoft.com/office/drawing/2014/main" id="{0F1104E7-05AA-9F2A-4C01-B1571FC8B408}"/>
              </a:ext>
            </a:extLst>
          </p:cNvPr>
          <p:cNvSpPr>
            <a:spLocks noGrp="1"/>
          </p:cNvSpPr>
          <p:nvPr>
            <p:ph type="body" sz="quarter" idx="11"/>
          </p:nvPr>
        </p:nvSpPr>
        <p:spPr>
          <a:xfrm>
            <a:off x="421211" y="1684452"/>
            <a:ext cx="5486400" cy="5687898"/>
          </a:xfrm>
        </p:spPr>
        <p:txBody>
          <a:bodyPr vert="horz" lIns="0" tIns="0" rIns="0" bIns="0" rtlCol="0" anchor="t">
            <a:noAutofit/>
          </a:bodyPr>
          <a:lstStyle/>
          <a:p>
            <a:pPr marL="342900" lvl="0" indent="-342900" algn="l" rtl="0">
              <a:lnSpc>
                <a:spcPct val="115000"/>
              </a:lnSpc>
              <a:spcBef>
                <a:spcPts val="0"/>
              </a:spcBef>
              <a:spcAft>
                <a:spcPts val="0"/>
              </a:spcAft>
              <a:buFont typeface="Arial" panose="020B0604020202020204" pitchFamily="34" charset="0"/>
              <a:buChar char="•"/>
            </a:pPr>
            <a:r>
              <a:rPr lang="en-US" sz="2000" b="1">
                <a:solidFill>
                  <a:schemeClr val="tx2"/>
                </a:solidFill>
              </a:rPr>
              <a:t>Introduction</a:t>
            </a:r>
          </a:p>
          <a:p>
            <a:pPr marL="342900" lvl="0" indent="-342900" algn="l" rtl="0">
              <a:lnSpc>
                <a:spcPct val="115000"/>
              </a:lnSpc>
              <a:spcBef>
                <a:spcPts val="0"/>
              </a:spcBef>
              <a:spcAft>
                <a:spcPts val="0"/>
              </a:spcAft>
              <a:buFont typeface="Arial" panose="020B0604020202020204" pitchFamily="34" charset="0"/>
              <a:buChar char="•"/>
            </a:pPr>
            <a:r>
              <a:rPr lang="en-US" sz="2000" b="1">
                <a:solidFill>
                  <a:schemeClr val="tx2"/>
                </a:solidFill>
              </a:rPr>
              <a:t>Project Overview and Objective</a:t>
            </a:r>
          </a:p>
          <a:p>
            <a:pPr marL="342900" lvl="0" indent="-342900" algn="l" rtl="0">
              <a:lnSpc>
                <a:spcPct val="100000"/>
              </a:lnSpc>
              <a:spcBef>
                <a:spcPts val="0"/>
              </a:spcBef>
              <a:spcAft>
                <a:spcPts val="0"/>
              </a:spcAft>
              <a:buChar char="•"/>
            </a:pPr>
            <a:r>
              <a:rPr lang="en-US" sz="2000">
                <a:solidFill>
                  <a:schemeClr val="bg1"/>
                </a:solidFill>
              </a:rPr>
              <a:t>Break</a:t>
            </a:r>
          </a:p>
          <a:p>
            <a:pPr marL="342900" indent="-342900">
              <a:lnSpc>
                <a:spcPct val="100000"/>
              </a:lnSpc>
              <a:spcBef>
                <a:spcPts val="0"/>
              </a:spcBef>
              <a:buChar char="•"/>
            </a:pPr>
            <a:r>
              <a:rPr lang="en-US" sz="2000">
                <a:solidFill>
                  <a:schemeClr val="bg1"/>
                </a:solidFill>
              </a:rPr>
              <a:t>Stakeholder Engagement</a:t>
            </a:r>
            <a:endParaRPr lang="en-US">
              <a:solidFill>
                <a:schemeClr val="bg1"/>
              </a:solidFill>
            </a:endParaRPr>
          </a:p>
          <a:p>
            <a:pPr marL="342900" lvl="0" indent="-342900" algn="l" rtl="0">
              <a:lnSpc>
                <a:spcPct val="100000"/>
              </a:lnSpc>
              <a:spcBef>
                <a:spcPts val="0"/>
              </a:spcBef>
              <a:spcAft>
                <a:spcPts val="0"/>
              </a:spcAft>
              <a:buChar char="•"/>
            </a:pPr>
            <a:r>
              <a:rPr lang="en-US" sz="2000">
                <a:solidFill>
                  <a:schemeClr val="bg1"/>
                </a:solidFill>
              </a:rPr>
              <a:t>Sampling</a:t>
            </a:r>
          </a:p>
          <a:p>
            <a:pPr marL="342900" lvl="0" indent="-342900" algn="l" rtl="0">
              <a:lnSpc>
                <a:spcPct val="100000"/>
              </a:lnSpc>
              <a:spcBef>
                <a:spcPts val="0"/>
              </a:spcBef>
              <a:spcAft>
                <a:spcPts val="0"/>
              </a:spcAft>
              <a:buChar char="•"/>
            </a:pPr>
            <a:r>
              <a:rPr lang="en-US" sz="2000">
                <a:solidFill>
                  <a:schemeClr val="bg1"/>
                </a:solidFill>
              </a:rPr>
              <a:t>Recruitment</a:t>
            </a:r>
          </a:p>
          <a:p>
            <a:pPr marL="342900" lvl="0" indent="-342900" algn="l" rtl="0">
              <a:lnSpc>
                <a:spcPct val="100000"/>
              </a:lnSpc>
              <a:spcBef>
                <a:spcPts val="0"/>
              </a:spcBef>
              <a:spcAft>
                <a:spcPts val="0"/>
              </a:spcAft>
              <a:buChar char="•"/>
            </a:pPr>
            <a:r>
              <a:rPr lang="en-US" sz="2000">
                <a:solidFill>
                  <a:schemeClr val="bg1"/>
                </a:solidFill>
              </a:rPr>
              <a:t>Lunch (provided)</a:t>
            </a:r>
          </a:p>
          <a:p>
            <a:pPr marL="342900" lvl="0" indent="-342900" algn="l" rtl="0">
              <a:lnSpc>
                <a:spcPct val="100000"/>
              </a:lnSpc>
              <a:spcBef>
                <a:spcPts val="0"/>
              </a:spcBef>
              <a:spcAft>
                <a:spcPts val="0"/>
              </a:spcAft>
              <a:buChar char="•"/>
            </a:pPr>
            <a:r>
              <a:rPr lang="en-US" sz="2000">
                <a:solidFill>
                  <a:schemeClr val="bg1"/>
                </a:solidFill>
              </a:rPr>
              <a:t>Data Collection</a:t>
            </a:r>
          </a:p>
          <a:p>
            <a:pPr marL="342900" lvl="0" indent="-342900" algn="l" rtl="0">
              <a:lnSpc>
                <a:spcPct val="100000"/>
              </a:lnSpc>
              <a:spcBef>
                <a:spcPts val="0"/>
              </a:spcBef>
              <a:spcAft>
                <a:spcPts val="0"/>
              </a:spcAft>
              <a:buChar char="•"/>
            </a:pPr>
            <a:r>
              <a:rPr lang="en-US" sz="2000">
                <a:solidFill>
                  <a:schemeClr val="bg1"/>
                </a:solidFill>
              </a:rPr>
              <a:t>Stakeholder Feedback</a:t>
            </a:r>
          </a:p>
          <a:p>
            <a:pPr marL="342900" lvl="0" indent="-342900" algn="l" rtl="0">
              <a:lnSpc>
                <a:spcPct val="100000"/>
              </a:lnSpc>
              <a:spcBef>
                <a:spcPts val="0"/>
              </a:spcBef>
              <a:spcAft>
                <a:spcPts val="0"/>
              </a:spcAft>
              <a:buChar char="•"/>
            </a:pPr>
            <a:r>
              <a:rPr lang="en-US" sz="2000">
                <a:solidFill>
                  <a:schemeClr val="bg1"/>
                </a:solidFill>
              </a:rPr>
              <a:t>Break</a:t>
            </a:r>
          </a:p>
          <a:p>
            <a:pPr marL="342900" lvl="0" indent="-342900" algn="l" rtl="0">
              <a:lnSpc>
                <a:spcPct val="100000"/>
              </a:lnSpc>
              <a:spcBef>
                <a:spcPts val="0"/>
              </a:spcBef>
              <a:spcAft>
                <a:spcPts val="0"/>
              </a:spcAft>
              <a:buChar char="•"/>
            </a:pPr>
            <a:r>
              <a:rPr lang="en-US" sz="2000">
                <a:solidFill>
                  <a:schemeClr val="bg1"/>
                </a:solidFill>
              </a:rPr>
              <a:t>Quality Control and Assurance</a:t>
            </a:r>
          </a:p>
          <a:p>
            <a:pPr marL="342900" lvl="0" indent="-342900" algn="l" rtl="0">
              <a:lnSpc>
                <a:spcPct val="100000"/>
              </a:lnSpc>
              <a:spcBef>
                <a:spcPts val="0"/>
              </a:spcBef>
              <a:spcAft>
                <a:spcPts val="0"/>
              </a:spcAft>
              <a:buChar char="•"/>
            </a:pPr>
            <a:r>
              <a:rPr lang="en-US" sz="2000">
                <a:solidFill>
                  <a:schemeClr val="bg1"/>
                </a:solidFill>
              </a:rPr>
              <a:t>Q+A and Discussion</a:t>
            </a:r>
          </a:p>
          <a:p>
            <a:pPr marL="342900" indent="-342900"/>
            <a:endParaRPr lang="en-US"/>
          </a:p>
        </p:txBody>
      </p:sp>
      <p:pic>
        <p:nvPicPr>
          <p:cNvPr id="4" name="Google Shape;247;p2">
            <a:extLst>
              <a:ext uri="{FF2B5EF4-FFF2-40B4-BE49-F238E27FC236}">
                <a16:creationId xmlns:a16="http://schemas.microsoft.com/office/drawing/2014/main" id="{972EEAC0-2EA1-AE72-CA15-2C89E2B41302}"/>
              </a:ext>
            </a:extLst>
          </p:cNvPr>
          <p:cNvPicPr preferRelativeResize="0">
            <a:picLocks/>
          </p:cNvPicPr>
          <p:nvPr/>
        </p:nvPicPr>
        <p:blipFill rotWithShape="1">
          <a:blip r:embed="rId2">
            <a:alphaModFix/>
          </a:blip>
          <a:srcRect t="18744" b="18744"/>
          <a:stretch/>
        </p:blipFill>
        <p:spPr>
          <a:xfrm>
            <a:off x="8763000" y="3619501"/>
            <a:ext cx="3048000" cy="2857500"/>
          </a:xfrm>
          <a:prstGeom prst="rect">
            <a:avLst/>
          </a:prstGeom>
        </p:spPr>
      </p:pic>
      <p:pic>
        <p:nvPicPr>
          <p:cNvPr id="5" name="Google Shape;246;p2">
            <a:extLst>
              <a:ext uri="{FF2B5EF4-FFF2-40B4-BE49-F238E27FC236}">
                <a16:creationId xmlns:a16="http://schemas.microsoft.com/office/drawing/2014/main" id="{BBF53493-4295-D96F-89D4-D465EDC9B4F1}"/>
              </a:ext>
            </a:extLst>
          </p:cNvPr>
          <p:cNvPicPr preferRelativeResize="0">
            <a:picLocks/>
          </p:cNvPicPr>
          <p:nvPr/>
        </p:nvPicPr>
        <p:blipFill rotWithShape="1">
          <a:blip r:embed="rId3">
            <a:alphaModFix/>
          </a:blip>
          <a:srcRect t="18744" b="18744"/>
          <a:stretch/>
        </p:blipFill>
        <p:spPr>
          <a:xfrm>
            <a:off x="5334000" y="3619501"/>
            <a:ext cx="3048000" cy="2857500"/>
          </a:xfrm>
          <a:prstGeom prst="rect">
            <a:avLst/>
          </a:prstGeom>
        </p:spPr>
      </p:pic>
      <p:pic>
        <p:nvPicPr>
          <p:cNvPr id="10" name="Picture 9" descr="A person holding rolled up paper&#10;&#10;Description automatically generated">
            <a:extLst>
              <a:ext uri="{FF2B5EF4-FFF2-40B4-BE49-F238E27FC236}">
                <a16:creationId xmlns:a16="http://schemas.microsoft.com/office/drawing/2014/main" id="{8FE750AE-AD14-0F01-AE22-FCD7587FB7D8}"/>
              </a:ext>
            </a:extLst>
          </p:cNvPr>
          <p:cNvPicPr>
            <a:picLocks noChangeAspect="1"/>
          </p:cNvPicPr>
          <p:nvPr/>
        </p:nvPicPr>
        <p:blipFill rotWithShape="1">
          <a:blip r:embed="rId4"/>
          <a:srcRect b="26000"/>
          <a:stretch/>
        </p:blipFill>
        <p:spPr>
          <a:xfrm>
            <a:off x="5334000" y="80010"/>
            <a:ext cx="2953805" cy="3278724"/>
          </a:xfrm>
          <a:prstGeom prst="rect">
            <a:avLst/>
          </a:prstGeom>
        </p:spPr>
      </p:pic>
      <p:pic>
        <p:nvPicPr>
          <p:cNvPr id="12" name="Picture 11" descr="A person and person hugging a child&#10;&#10;Description automatically generated">
            <a:extLst>
              <a:ext uri="{FF2B5EF4-FFF2-40B4-BE49-F238E27FC236}">
                <a16:creationId xmlns:a16="http://schemas.microsoft.com/office/drawing/2014/main" id="{A720DA96-9233-E8A6-5280-2745270C9C38}"/>
              </a:ext>
            </a:extLst>
          </p:cNvPr>
          <p:cNvPicPr>
            <a:picLocks noChangeAspect="1"/>
          </p:cNvPicPr>
          <p:nvPr/>
        </p:nvPicPr>
        <p:blipFill rotWithShape="1">
          <a:blip r:embed="rId5"/>
          <a:srcRect b="36666"/>
          <a:stretch/>
        </p:blipFill>
        <p:spPr>
          <a:xfrm>
            <a:off x="8763000" y="520037"/>
            <a:ext cx="3048000" cy="2857500"/>
          </a:xfrm>
          <a:prstGeom prst="rect">
            <a:avLst/>
          </a:prstGeom>
        </p:spPr>
      </p:pic>
    </p:spTree>
    <p:extLst>
      <p:ext uri="{BB962C8B-B14F-4D97-AF65-F5344CB8AC3E}">
        <p14:creationId xmlns:p14="http://schemas.microsoft.com/office/powerpoint/2010/main" val="39521030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93840-1ECF-F158-D1B5-430E8F45DF4E}"/>
              </a:ext>
            </a:extLst>
          </p:cNvPr>
          <p:cNvSpPr>
            <a:spLocks noGrp="1"/>
          </p:cNvSpPr>
          <p:nvPr>
            <p:ph type="title"/>
          </p:nvPr>
        </p:nvSpPr>
        <p:spPr/>
        <p:txBody>
          <a:bodyPr/>
          <a:lstStyle/>
          <a:p>
            <a:r>
              <a:rPr lang="en-US"/>
              <a:t>Analysis and Results </a:t>
            </a:r>
          </a:p>
        </p:txBody>
      </p:sp>
      <p:sp>
        <p:nvSpPr>
          <p:cNvPr id="6" name="TextBox 5">
            <a:extLst>
              <a:ext uri="{FF2B5EF4-FFF2-40B4-BE49-F238E27FC236}">
                <a16:creationId xmlns:a16="http://schemas.microsoft.com/office/drawing/2014/main" id="{85FB2768-3C2B-EC37-C693-90ACB8958FC2}"/>
              </a:ext>
            </a:extLst>
          </p:cNvPr>
          <p:cNvSpPr txBox="1"/>
          <p:nvPr/>
        </p:nvSpPr>
        <p:spPr>
          <a:xfrm>
            <a:off x="870334" y="2633031"/>
            <a:ext cx="3260992" cy="707886"/>
          </a:xfrm>
          <a:prstGeom prst="rect">
            <a:avLst/>
          </a:prstGeom>
          <a:noFill/>
        </p:spPr>
        <p:txBody>
          <a:bodyPr wrap="square" rtlCol="0">
            <a:spAutoFit/>
          </a:bodyPr>
          <a:lstStyle/>
          <a:p>
            <a:r>
              <a:rPr lang="en-US" sz="2000">
                <a:solidFill>
                  <a:schemeClr val="bg1"/>
                </a:solidFill>
              </a:rPr>
              <a:t>Measure-level savings potential</a:t>
            </a:r>
          </a:p>
        </p:txBody>
      </p:sp>
      <p:pic>
        <p:nvPicPr>
          <p:cNvPr id="8" name="Content Placeholder 7">
            <a:extLst>
              <a:ext uri="{FF2B5EF4-FFF2-40B4-BE49-F238E27FC236}">
                <a16:creationId xmlns:a16="http://schemas.microsoft.com/office/drawing/2014/main" id="{58C2EB3B-FDBA-721C-757E-042FB412B2B2}"/>
              </a:ext>
            </a:extLst>
          </p:cNvPr>
          <p:cNvPicPr>
            <a:picLocks noGrp="1" noChangeAspect="1"/>
          </p:cNvPicPr>
          <p:nvPr>
            <p:ph sz="quarter" idx="13"/>
          </p:nvPr>
        </p:nvPicPr>
        <p:blipFill>
          <a:blip r:embed="rId3"/>
          <a:stretch>
            <a:fillRect/>
          </a:stretch>
        </p:blipFill>
        <p:spPr>
          <a:xfrm>
            <a:off x="4466792" y="3016888"/>
            <a:ext cx="7104575" cy="2557647"/>
          </a:xfrm>
        </p:spPr>
      </p:pic>
    </p:spTree>
    <p:extLst>
      <p:ext uri="{BB962C8B-B14F-4D97-AF65-F5344CB8AC3E}">
        <p14:creationId xmlns:p14="http://schemas.microsoft.com/office/powerpoint/2010/main" val="2096511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A7931-46B3-FA6D-3D29-9643C33F28D5}"/>
              </a:ext>
            </a:extLst>
          </p:cNvPr>
          <p:cNvSpPr>
            <a:spLocks noGrp="1"/>
          </p:cNvSpPr>
          <p:nvPr>
            <p:ph type="title"/>
          </p:nvPr>
        </p:nvSpPr>
        <p:spPr/>
        <p:txBody>
          <a:bodyPr/>
          <a:lstStyle/>
          <a:p>
            <a:r>
              <a:rPr lang="en-US"/>
              <a:t>Ongoing Stakeholder Engagement</a:t>
            </a:r>
          </a:p>
        </p:txBody>
      </p:sp>
      <p:sp>
        <p:nvSpPr>
          <p:cNvPr id="3" name="Content Placeholder 2">
            <a:extLst>
              <a:ext uri="{FF2B5EF4-FFF2-40B4-BE49-F238E27FC236}">
                <a16:creationId xmlns:a16="http://schemas.microsoft.com/office/drawing/2014/main" id="{B9D1D8E4-17FA-0A65-58A4-6CD6E9EE8236}"/>
              </a:ext>
            </a:extLst>
          </p:cNvPr>
          <p:cNvSpPr>
            <a:spLocks noGrp="1"/>
          </p:cNvSpPr>
          <p:nvPr>
            <p:ph sz="quarter" idx="13"/>
          </p:nvPr>
        </p:nvSpPr>
        <p:spPr/>
        <p:txBody>
          <a:bodyPr/>
          <a:lstStyle/>
          <a:p>
            <a:r>
              <a:rPr lang="en-US"/>
              <a:t>LIST ANY PLANNED FUTURE ENGAGEMENTS</a:t>
            </a:r>
          </a:p>
        </p:txBody>
      </p:sp>
    </p:spTree>
    <p:extLst>
      <p:ext uri="{BB962C8B-B14F-4D97-AF65-F5344CB8AC3E}">
        <p14:creationId xmlns:p14="http://schemas.microsoft.com/office/powerpoint/2010/main" val="1794193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g2c77295814f_0_591"/>
          <p:cNvSpPr txBox="1"/>
          <p:nvPr/>
        </p:nvSpPr>
        <p:spPr>
          <a:xfrm>
            <a:off x="6309359" y="4398740"/>
            <a:ext cx="4139200" cy="1437000"/>
          </a:xfrm>
          <a:prstGeom prst="rect">
            <a:avLst/>
          </a:prstGeom>
          <a:noFill/>
          <a:ln>
            <a:noFill/>
          </a:ln>
        </p:spPr>
        <p:txBody>
          <a:bodyPr spcFirstLastPara="1" wrap="square" lIns="60950" tIns="60950" rIns="60950" bIns="60950" anchor="t" anchorCtr="0">
            <a:noAutofit/>
          </a:bodyPr>
          <a:lstStyle/>
          <a:p>
            <a:pPr defTabSz="609630">
              <a:buClr>
                <a:srgbClr val="000000"/>
              </a:buClr>
              <a:buSzPts val="4600"/>
            </a:pPr>
            <a:r>
              <a:rPr lang="en-US" sz="2267" kern="0">
                <a:latin typeface="Arial"/>
                <a:cs typeface="Arial"/>
                <a:sym typeface="Arial"/>
              </a:rPr>
              <a:t>For</a:t>
            </a:r>
            <a:r>
              <a:rPr lang="en-US" sz="2267" kern="0">
                <a:latin typeface="Arial"/>
                <a:ea typeface="Arial"/>
                <a:cs typeface="Arial"/>
                <a:sym typeface="Arial"/>
              </a:rPr>
              <a:t> more information</a:t>
            </a:r>
            <a:r>
              <a:rPr lang="en-US" sz="2267" kern="0">
                <a:latin typeface="Arial"/>
                <a:cs typeface="Arial"/>
                <a:sym typeface="Arial"/>
              </a:rPr>
              <a:t> v</a:t>
            </a:r>
            <a:r>
              <a:rPr lang="en-US" sz="2267" kern="0">
                <a:latin typeface="Arial"/>
                <a:ea typeface="Arial"/>
                <a:cs typeface="Arial"/>
                <a:sym typeface="Arial"/>
              </a:rPr>
              <a:t>isit: </a:t>
            </a:r>
            <a:r>
              <a:rPr lang="en-US" sz="2267" u="sng" kern="0">
                <a:latin typeface="Arial"/>
                <a:ea typeface="Arial"/>
                <a:cs typeface="Arial"/>
                <a:sym typeface="Arial"/>
                <a:hlinkClick r:id="rId3">
                  <a:extLst>
                    <a:ext uri="{A12FA001-AC4F-418D-AE19-62706E023703}">
                      <ahyp:hlinkClr xmlns:ahyp="http://schemas.microsoft.com/office/drawing/2018/hyperlinkcolor" val="tx"/>
                    </a:ext>
                  </a:extLst>
                </a:hlinkClick>
              </a:rPr>
              <a:t>https://www.energycodes.gov/energy-efficiency-field-studies</a:t>
            </a:r>
            <a:r>
              <a:rPr lang="en-US" sz="2267" kern="0">
                <a:latin typeface="Arial"/>
                <a:ea typeface="Arial"/>
                <a:cs typeface="Arial"/>
                <a:sym typeface="Arial"/>
              </a:rPr>
              <a:t>  </a:t>
            </a:r>
            <a:endParaRPr sz="2267" kern="0">
              <a:latin typeface="Arial"/>
              <a:ea typeface="Arial"/>
              <a:cs typeface="Arial"/>
              <a:sym typeface="Arial"/>
            </a:endParaRPr>
          </a:p>
        </p:txBody>
      </p:sp>
      <p:sp>
        <p:nvSpPr>
          <p:cNvPr id="2" name="Title 1">
            <a:extLst>
              <a:ext uri="{FF2B5EF4-FFF2-40B4-BE49-F238E27FC236}">
                <a16:creationId xmlns:a16="http://schemas.microsoft.com/office/drawing/2014/main" id="{458B2F9C-F8C9-EEB1-D177-771EA69EB2B6}"/>
              </a:ext>
            </a:extLst>
          </p:cNvPr>
          <p:cNvSpPr>
            <a:spLocks noGrp="1"/>
          </p:cNvSpPr>
          <p:nvPr>
            <p:ph type="title"/>
          </p:nvPr>
        </p:nvSpPr>
        <p:spPr/>
        <p:txBody>
          <a:bodyPr/>
          <a:lstStyle/>
          <a:p>
            <a:r>
              <a:rPr lang="en-US"/>
              <a:t>Thank you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g2c097dac171_0_130"/>
          <p:cNvSpPr txBox="1">
            <a:spLocks noGrp="1"/>
          </p:cNvSpPr>
          <p:nvPr>
            <p:ph type="title"/>
          </p:nvPr>
        </p:nvSpPr>
        <p:spPr>
          <a:prstGeom prst="rect">
            <a:avLst/>
          </a:prstGeom>
        </p:spPr>
        <p:txBody>
          <a:bodyPr spcFirstLastPara="1" wrap="square" lIns="0" tIns="38083" rIns="76183" bIns="38083" anchor="b" anchorCtr="0">
            <a:noAutofit/>
          </a:bodyPr>
          <a:lstStyle/>
          <a:p>
            <a:r>
              <a:rPr lang="en-US" b="1">
                <a:solidFill>
                  <a:schemeClr val="tx2"/>
                </a:solidFill>
              </a:rPr>
              <a:t>About the project team</a:t>
            </a:r>
            <a:endParaRPr b="1">
              <a:solidFill>
                <a:schemeClr val="tx2"/>
              </a:solidFill>
            </a:endParaRPr>
          </a:p>
        </p:txBody>
      </p:sp>
      <p:sp>
        <p:nvSpPr>
          <p:cNvPr id="255" name="Google Shape;255;g2c097dac171_0_130"/>
          <p:cNvSpPr txBox="1">
            <a:spLocks noGrp="1"/>
          </p:cNvSpPr>
          <p:nvPr>
            <p:ph sz="quarter" idx="13"/>
          </p:nvPr>
        </p:nvSpPr>
        <p:spPr>
          <a:prstGeom prst="rect">
            <a:avLst/>
          </a:prstGeom>
        </p:spPr>
        <p:txBody>
          <a:bodyPr spcFirstLastPara="1" wrap="square" lIns="76183" tIns="38083" rIns="76183" bIns="38083" anchor="t" anchorCtr="0">
            <a:noAutofit/>
          </a:bodyPr>
          <a:lstStyle/>
          <a:p>
            <a:pPr marL="316667" lvl="1" indent="-192244">
              <a:lnSpc>
                <a:spcPct val="130013"/>
              </a:lnSpc>
              <a:spcBef>
                <a:spcPts val="0"/>
              </a:spcBef>
              <a:buFont typeface="Calibri"/>
              <a:buChar char="•"/>
            </a:pPr>
            <a:r>
              <a:rPr lang="en-US" sz="2000">
                <a:latin typeface="Calibri"/>
                <a:ea typeface="Calibri"/>
                <a:cs typeface="Calibri"/>
                <a:sym typeface="Calibri"/>
              </a:rPr>
              <a:t>INSERT PROJECT LEAD ORGANIZATION DESCRIPTION</a:t>
            </a:r>
          </a:p>
          <a:p>
            <a:pPr marL="316667" lvl="1" indent="-192244">
              <a:lnSpc>
                <a:spcPct val="130013"/>
              </a:lnSpc>
              <a:spcBef>
                <a:spcPts val="0"/>
              </a:spcBef>
              <a:buFont typeface="Calibri"/>
              <a:buChar char="•"/>
            </a:pPr>
            <a:r>
              <a:rPr lang="en-US" sz="2000">
                <a:latin typeface="Calibri"/>
                <a:ea typeface="Calibri"/>
                <a:cs typeface="Calibri"/>
                <a:sym typeface="Calibri"/>
              </a:rPr>
              <a:t>INSERT PARTNER ORGANIZATION DESCRIPTIONS</a:t>
            </a:r>
          </a:p>
          <a:p>
            <a:pPr marL="0" indent="0">
              <a:buNone/>
            </a:pP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2c097dac171_0_138"/>
          <p:cNvSpPr txBox="1">
            <a:spLocks noGrp="1"/>
          </p:cNvSpPr>
          <p:nvPr>
            <p:ph type="title"/>
          </p:nvPr>
        </p:nvSpPr>
        <p:spPr>
          <a:xfrm rot="16200000">
            <a:off x="-3701650" y="305550"/>
            <a:ext cx="9778365" cy="529120"/>
          </a:xfrm>
          <a:prstGeom prst="rect">
            <a:avLst/>
          </a:prstGeom>
        </p:spPr>
        <p:txBody>
          <a:bodyPr spcFirstLastPara="1" wrap="square" lIns="0" tIns="38083" rIns="76183" bIns="38083" anchor="b" anchorCtr="0">
            <a:noAutofit/>
          </a:bodyPr>
          <a:lstStyle/>
          <a:p>
            <a:r>
              <a:rPr lang="en-US" sz="4800" b="1">
                <a:solidFill>
                  <a:schemeClr val="tx2"/>
                </a:solidFill>
              </a:rPr>
              <a:t>Introductions</a:t>
            </a:r>
            <a:endParaRPr sz="4800" b="1">
              <a:solidFill>
                <a:schemeClr val="tx2"/>
              </a:solidFill>
            </a:endParaRPr>
          </a:p>
        </p:txBody>
      </p:sp>
      <p:grpSp>
        <p:nvGrpSpPr>
          <p:cNvPr id="11" name="Group 10">
            <a:extLst>
              <a:ext uri="{FF2B5EF4-FFF2-40B4-BE49-F238E27FC236}">
                <a16:creationId xmlns:a16="http://schemas.microsoft.com/office/drawing/2014/main" id="{E4C3BFC5-6A53-7072-10A5-DB5295A81D12}"/>
              </a:ext>
            </a:extLst>
          </p:cNvPr>
          <p:cNvGrpSpPr/>
          <p:nvPr/>
        </p:nvGrpSpPr>
        <p:grpSpPr>
          <a:xfrm>
            <a:off x="2960844" y="1386206"/>
            <a:ext cx="6217445" cy="4866004"/>
            <a:chOff x="2537935" y="2323466"/>
            <a:chExt cx="5372100" cy="3756198"/>
          </a:xfrm>
        </p:grpSpPr>
        <p:sp>
          <p:nvSpPr>
            <p:cNvPr id="4" name="Rectangle: Rounded Corners 3">
              <a:extLst>
                <a:ext uri="{FF2B5EF4-FFF2-40B4-BE49-F238E27FC236}">
                  <a16:creationId xmlns:a16="http://schemas.microsoft.com/office/drawing/2014/main" id="{5FB832AA-EDD5-1F30-269D-CCFD0B0F6D4C}"/>
                </a:ext>
              </a:extLst>
            </p:cNvPr>
            <p:cNvSpPr/>
            <p:nvPr/>
          </p:nvSpPr>
          <p:spPr>
            <a:xfrm>
              <a:off x="2537935" y="2353484"/>
              <a:ext cx="5372100" cy="3726180"/>
            </a:xfrm>
            <a:prstGeom prst="roundRect">
              <a:avLst/>
            </a:prstGeom>
            <a:ln w="57150">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62" name="Google Shape;262;g2c097dac171_0_138"/>
            <p:cNvSpPr txBox="1"/>
            <p:nvPr/>
          </p:nvSpPr>
          <p:spPr>
            <a:xfrm>
              <a:off x="2872147" y="3813995"/>
              <a:ext cx="4942800" cy="1800400"/>
            </a:xfrm>
            <a:prstGeom prst="rect">
              <a:avLst/>
            </a:prstGeom>
            <a:noFill/>
            <a:ln>
              <a:noFill/>
            </a:ln>
          </p:spPr>
          <p:txBody>
            <a:bodyPr spcFirstLastPara="1" wrap="square" lIns="60950" tIns="60950" rIns="60950" bIns="60950" anchor="t" anchorCtr="0">
              <a:noAutofit/>
            </a:bodyPr>
            <a:lstStyle/>
            <a:p>
              <a:pPr marL="359834" indent="-342900">
                <a:buClr>
                  <a:schemeClr val="dk1"/>
                </a:buClr>
                <a:buSzPts val="3200"/>
                <a:buFont typeface="Arial" panose="020B0604020202020204" pitchFamily="34" charset="0"/>
                <a:buChar char="•"/>
              </a:pPr>
              <a:r>
                <a:rPr lang="en-US" sz="3200">
                  <a:solidFill>
                    <a:schemeClr val="dk1"/>
                  </a:solidFill>
                  <a:latin typeface="Calibri"/>
                  <a:ea typeface="Calibri"/>
                  <a:cs typeface="Calibri"/>
                  <a:sym typeface="Calibri"/>
                </a:rPr>
                <a:t>Name</a:t>
              </a:r>
              <a:endParaRPr sz="3200">
                <a:solidFill>
                  <a:schemeClr val="dk1"/>
                </a:solidFill>
                <a:latin typeface="Calibri"/>
                <a:ea typeface="Calibri"/>
                <a:cs typeface="Calibri"/>
                <a:sym typeface="Calibri"/>
              </a:endParaRPr>
            </a:p>
            <a:p>
              <a:pPr marL="359834" indent="-342900">
                <a:buClr>
                  <a:schemeClr val="dk1"/>
                </a:buClr>
                <a:buSzPts val="3200"/>
                <a:buFont typeface="Arial" panose="020B0604020202020204" pitchFamily="34" charset="0"/>
                <a:buChar char="•"/>
              </a:pPr>
              <a:r>
                <a:rPr lang="en-US" sz="3200">
                  <a:solidFill>
                    <a:schemeClr val="dk1"/>
                  </a:solidFill>
                  <a:latin typeface="Calibri"/>
                  <a:ea typeface="Calibri"/>
                  <a:cs typeface="Calibri"/>
                  <a:sym typeface="Calibri"/>
                </a:rPr>
                <a:t>Organization</a:t>
              </a:r>
              <a:endParaRPr sz="3200">
                <a:solidFill>
                  <a:schemeClr val="dk1"/>
                </a:solidFill>
                <a:latin typeface="Calibri"/>
                <a:ea typeface="Calibri"/>
                <a:cs typeface="Calibri"/>
                <a:sym typeface="Calibri"/>
              </a:endParaRPr>
            </a:p>
            <a:p>
              <a:pPr marL="359834" indent="-342900">
                <a:buClr>
                  <a:schemeClr val="dk1"/>
                </a:buClr>
                <a:buSzPts val="3200"/>
                <a:buFont typeface="Arial" panose="020B0604020202020204" pitchFamily="34" charset="0"/>
                <a:buChar char="•"/>
              </a:pPr>
              <a:r>
                <a:rPr lang="en-US" sz="3200">
                  <a:solidFill>
                    <a:schemeClr val="dk1"/>
                  </a:solidFill>
                  <a:latin typeface="Calibri"/>
                  <a:ea typeface="Calibri"/>
                  <a:cs typeface="Calibri"/>
                  <a:sym typeface="Calibri"/>
                </a:rPr>
                <a:t>Relationship to Single-family Housing</a:t>
              </a:r>
              <a:endParaRPr sz="3200">
                <a:solidFill>
                  <a:schemeClr val="dk1"/>
                </a:solidFill>
                <a:latin typeface="Calibri"/>
                <a:ea typeface="Calibri"/>
                <a:cs typeface="Calibri"/>
                <a:sym typeface="Calibri"/>
              </a:endParaRPr>
            </a:p>
            <a:p>
              <a:pPr marL="359834" indent="-342900">
                <a:buClr>
                  <a:schemeClr val="dk1"/>
                </a:buClr>
                <a:buSzPts val="3200"/>
                <a:buFont typeface="Arial" panose="020B0604020202020204" pitchFamily="34" charset="0"/>
                <a:buChar char="•"/>
              </a:pPr>
              <a:r>
                <a:rPr lang="en-US" sz="3200">
                  <a:solidFill>
                    <a:schemeClr val="dk1"/>
                  </a:solidFill>
                  <a:latin typeface="Calibri"/>
                  <a:ea typeface="Calibri"/>
                  <a:cs typeface="Calibri"/>
                  <a:sym typeface="Calibri"/>
                </a:rPr>
                <a:t>Your interest in this field study</a:t>
              </a:r>
              <a:endParaRPr sz="3200">
                <a:solidFill>
                  <a:schemeClr val="dk1"/>
                </a:solidFill>
                <a:latin typeface="Calibri"/>
                <a:ea typeface="Calibri"/>
                <a:cs typeface="Calibri"/>
                <a:sym typeface="Calibri"/>
              </a:endParaRPr>
            </a:p>
            <a:p>
              <a:pPr>
                <a:buClr>
                  <a:srgbClr val="000000"/>
                </a:buClr>
                <a:buSzPts val="3200"/>
              </a:pPr>
              <a:endParaRPr sz="2133">
                <a:solidFill>
                  <a:schemeClr val="dk1"/>
                </a:solidFill>
                <a:latin typeface="Calibri"/>
                <a:ea typeface="Calibri"/>
                <a:cs typeface="Calibri"/>
                <a:sym typeface="Calibri"/>
              </a:endParaRPr>
            </a:p>
          </p:txBody>
        </p:sp>
        <p:cxnSp>
          <p:nvCxnSpPr>
            <p:cNvPr id="9" name="Straight Connector 8">
              <a:extLst>
                <a:ext uri="{FF2B5EF4-FFF2-40B4-BE49-F238E27FC236}">
                  <a16:creationId xmlns:a16="http://schemas.microsoft.com/office/drawing/2014/main" id="{8AE4B821-262D-6CB1-73AF-DDE839FE7E5F}"/>
                </a:ext>
              </a:extLst>
            </p:cNvPr>
            <p:cNvCxnSpPr/>
            <p:nvPr/>
          </p:nvCxnSpPr>
          <p:spPr>
            <a:xfrm>
              <a:off x="2537935" y="3429000"/>
              <a:ext cx="537210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Freeform: Shape 9">
              <a:extLst>
                <a:ext uri="{FF2B5EF4-FFF2-40B4-BE49-F238E27FC236}">
                  <a16:creationId xmlns:a16="http://schemas.microsoft.com/office/drawing/2014/main" id="{C0155FDB-9D5D-ED38-DF32-C2F603D5B0DA}"/>
                </a:ext>
              </a:extLst>
            </p:cNvPr>
            <p:cNvSpPr/>
            <p:nvPr/>
          </p:nvSpPr>
          <p:spPr>
            <a:xfrm>
              <a:off x="2537935" y="2323466"/>
              <a:ext cx="5372100" cy="1200149"/>
            </a:xfrm>
            <a:custGeom>
              <a:avLst/>
              <a:gdLst>
                <a:gd name="connsiteX0" fmla="*/ 0 w 5383530"/>
                <a:gd name="connsiteY0" fmla="*/ 1085850 h 1108710"/>
                <a:gd name="connsiteX1" fmla="*/ 22860 w 5383530"/>
                <a:gd name="connsiteY1" fmla="*/ 445770 h 1108710"/>
                <a:gd name="connsiteX2" fmla="*/ 182880 w 5383530"/>
                <a:gd name="connsiteY2" fmla="*/ 137160 h 1108710"/>
                <a:gd name="connsiteX3" fmla="*/ 468630 w 5383530"/>
                <a:gd name="connsiteY3" fmla="*/ 45720 h 1108710"/>
                <a:gd name="connsiteX4" fmla="*/ 4800600 w 5383530"/>
                <a:gd name="connsiteY4" fmla="*/ 0 h 1108710"/>
                <a:gd name="connsiteX5" fmla="*/ 5212080 w 5383530"/>
                <a:gd name="connsiteY5" fmla="*/ 160020 h 1108710"/>
                <a:gd name="connsiteX6" fmla="*/ 5372100 w 5383530"/>
                <a:gd name="connsiteY6" fmla="*/ 537210 h 1108710"/>
                <a:gd name="connsiteX7" fmla="*/ 5383530 w 5383530"/>
                <a:gd name="connsiteY7" fmla="*/ 1108710 h 1108710"/>
                <a:gd name="connsiteX8" fmla="*/ 0 w 5383530"/>
                <a:gd name="connsiteY8" fmla="*/ 1085850 h 110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83530" h="1108710">
                  <a:moveTo>
                    <a:pt x="0" y="1085850"/>
                  </a:moveTo>
                  <a:lnTo>
                    <a:pt x="22860" y="445770"/>
                  </a:lnTo>
                  <a:lnTo>
                    <a:pt x="182880" y="137160"/>
                  </a:lnTo>
                  <a:lnTo>
                    <a:pt x="468630" y="45720"/>
                  </a:lnTo>
                  <a:lnTo>
                    <a:pt x="4800600" y="0"/>
                  </a:lnTo>
                  <a:lnTo>
                    <a:pt x="5212080" y="160020"/>
                  </a:lnTo>
                  <a:lnTo>
                    <a:pt x="5372100" y="537210"/>
                  </a:lnTo>
                  <a:lnTo>
                    <a:pt x="5383530" y="1108710"/>
                  </a:lnTo>
                  <a:lnTo>
                    <a:pt x="0" y="108585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a:t>Hello</a:t>
              </a:r>
            </a:p>
            <a:p>
              <a:pPr algn="ctr"/>
              <a:r>
                <a:rPr lang="en-US" sz="3600"/>
                <a:t>My name is</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0865C9-8B97-305E-D449-069AE07F27A8}"/>
              </a:ext>
            </a:extLst>
          </p:cNvPr>
          <p:cNvSpPr>
            <a:spLocks noGrp="1"/>
          </p:cNvSpPr>
          <p:nvPr>
            <p:ph type="title"/>
          </p:nvPr>
        </p:nvSpPr>
        <p:spPr>
          <a:xfrm>
            <a:off x="594360" y="1098446"/>
            <a:ext cx="10378440" cy="684634"/>
          </a:xfrm>
        </p:spPr>
        <p:txBody>
          <a:bodyPr anchor="b">
            <a:normAutofit/>
          </a:bodyPr>
          <a:lstStyle/>
          <a:p>
            <a:r>
              <a:rPr lang="en-US"/>
              <a:t>Our Team</a:t>
            </a:r>
          </a:p>
        </p:txBody>
      </p:sp>
      <p:sp>
        <p:nvSpPr>
          <p:cNvPr id="7" name="Google Shape;268;p4">
            <a:extLst>
              <a:ext uri="{FF2B5EF4-FFF2-40B4-BE49-F238E27FC236}">
                <a16:creationId xmlns:a16="http://schemas.microsoft.com/office/drawing/2014/main" id="{E22CBC80-D555-3856-7A14-FE0781E65598}"/>
              </a:ext>
            </a:extLst>
          </p:cNvPr>
          <p:cNvSpPr txBox="1"/>
          <p:nvPr/>
        </p:nvSpPr>
        <p:spPr>
          <a:xfrm>
            <a:off x="3797764" y="3294234"/>
            <a:ext cx="1228361" cy="322909"/>
          </a:xfrm>
          <a:prstGeom prst="rect">
            <a:avLst/>
          </a:prstGeom>
          <a:noFill/>
          <a:ln>
            <a:noFill/>
          </a:ln>
        </p:spPr>
        <p:txBody>
          <a:bodyPr spcFirstLastPara="1" wrap="square" lIns="0" tIns="0" rIns="0" bIns="0" anchor="t" anchorCtr="0">
            <a:spAutoFit/>
          </a:bodyPr>
          <a:lstStyle/>
          <a:p>
            <a:pPr algn="ctr" defTabSz="445030">
              <a:lnSpc>
                <a:spcPct val="120014"/>
              </a:lnSpc>
              <a:spcAft>
                <a:spcPts val="600"/>
              </a:spcAft>
              <a:buClr>
                <a:srgbClr val="000000"/>
              </a:buClr>
              <a:buSzPts val="2738"/>
            </a:pPr>
            <a:r>
              <a:rPr lang="en-US" sz="1332" kern="0">
                <a:solidFill>
                  <a:srgbClr val="FFFBFB"/>
                </a:solidFill>
                <a:latin typeface="Arial"/>
                <a:ea typeface="+mn-ea"/>
                <a:cs typeface="Arial"/>
                <a:sym typeface="Arial"/>
              </a:rPr>
              <a:t>Everest Cantu</a:t>
            </a:r>
            <a:endParaRPr lang="en-US" sz="933" kern="0">
              <a:solidFill>
                <a:srgbClr val="000000"/>
              </a:solidFill>
              <a:latin typeface="Arial"/>
              <a:ea typeface="Arial"/>
              <a:cs typeface="Arial"/>
              <a:sym typeface="Arial"/>
            </a:endParaRPr>
          </a:p>
        </p:txBody>
      </p:sp>
      <p:sp>
        <p:nvSpPr>
          <p:cNvPr id="8" name="Google Shape;269;p4">
            <a:extLst>
              <a:ext uri="{FF2B5EF4-FFF2-40B4-BE49-F238E27FC236}">
                <a16:creationId xmlns:a16="http://schemas.microsoft.com/office/drawing/2014/main" id="{4CCAB1EF-006A-2855-0C11-FA5892A3D733}"/>
              </a:ext>
            </a:extLst>
          </p:cNvPr>
          <p:cNvSpPr txBox="1"/>
          <p:nvPr/>
        </p:nvSpPr>
        <p:spPr>
          <a:xfrm>
            <a:off x="3850123" y="3756953"/>
            <a:ext cx="1123693" cy="270459"/>
          </a:xfrm>
          <a:prstGeom prst="rect">
            <a:avLst/>
          </a:prstGeom>
          <a:noFill/>
          <a:ln>
            <a:noFill/>
          </a:ln>
        </p:spPr>
        <p:txBody>
          <a:bodyPr spcFirstLastPara="1" wrap="square" lIns="0" tIns="0" rIns="0" bIns="0" anchor="t" anchorCtr="0">
            <a:spAutoFit/>
          </a:bodyPr>
          <a:lstStyle/>
          <a:p>
            <a:pPr algn="ctr" defTabSz="445030">
              <a:lnSpc>
                <a:spcPct val="120019"/>
              </a:lnSpc>
              <a:spcAft>
                <a:spcPts val="600"/>
              </a:spcAft>
              <a:buClr>
                <a:srgbClr val="000000"/>
              </a:buClr>
              <a:buSzPts val="2153"/>
            </a:pPr>
            <a:r>
              <a:rPr lang="en-US" sz="1048" kern="0">
                <a:solidFill>
                  <a:srgbClr val="FFFBFB"/>
                </a:solidFill>
                <a:latin typeface="Calibri"/>
                <a:ea typeface="+mn-ea"/>
                <a:cs typeface="Calibri"/>
                <a:sym typeface="Calibri"/>
              </a:rPr>
              <a:t>Marketing </a:t>
            </a:r>
            <a:endParaRPr lang="en-US" sz="1000" kern="0">
              <a:solidFill>
                <a:srgbClr val="000000"/>
              </a:solidFill>
              <a:latin typeface="Calibri"/>
              <a:ea typeface="Calibri"/>
              <a:cs typeface="Calibri"/>
              <a:sym typeface="Calibri"/>
            </a:endParaRPr>
          </a:p>
        </p:txBody>
      </p:sp>
      <p:sp>
        <p:nvSpPr>
          <p:cNvPr id="9" name="Google Shape;271;p4">
            <a:extLst>
              <a:ext uri="{FF2B5EF4-FFF2-40B4-BE49-F238E27FC236}">
                <a16:creationId xmlns:a16="http://schemas.microsoft.com/office/drawing/2014/main" id="{59B6E3CF-252F-E36C-00C0-0E4A527ADF8C}"/>
              </a:ext>
            </a:extLst>
          </p:cNvPr>
          <p:cNvSpPr txBox="1"/>
          <p:nvPr/>
        </p:nvSpPr>
        <p:spPr>
          <a:xfrm>
            <a:off x="5693624" y="3756953"/>
            <a:ext cx="1123693" cy="270459"/>
          </a:xfrm>
          <a:prstGeom prst="rect">
            <a:avLst/>
          </a:prstGeom>
          <a:noFill/>
          <a:ln>
            <a:noFill/>
          </a:ln>
        </p:spPr>
        <p:txBody>
          <a:bodyPr spcFirstLastPara="1" wrap="square" lIns="0" tIns="0" rIns="0" bIns="0" anchor="t" anchorCtr="0">
            <a:spAutoFit/>
          </a:bodyPr>
          <a:lstStyle/>
          <a:p>
            <a:pPr algn="ctr" defTabSz="445030">
              <a:lnSpc>
                <a:spcPct val="120019"/>
              </a:lnSpc>
              <a:spcAft>
                <a:spcPts val="600"/>
              </a:spcAft>
              <a:buClr>
                <a:srgbClr val="000000"/>
              </a:buClr>
              <a:buSzPts val="2153"/>
            </a:pPr>
            <a:r>
              <a:rPr lang="en-US" sz="1048" kern="0">
                <a:solidFill>
                  <a:srgbClr val="FFFBFB"/>
                </a:solidFill>
                <a:latin typeface="Calibri"/>
                <a:ea typeface="+mn-ea"/>
                <a:cs typeface="Calibri"/>
                <a:sym typeface="Calibri"/>
              </a:rPr>
              <a:t>Marketing </a:t>
            </a:r>
            <a:endParaRPr lang="en-US" sz="1000" kern="0">
              <a:solidFill>
                <a:srgbClr val="000000"/>
              </a:solidFill>
              <a:latin typeface="Calibri"/>
              <a:ea typeface="Calibri"/>
              <a:cs typeface="Calibri"/>
              <a:sym typeface="Calibri"/>
            </a:endParaRPr>
          </a:p>
        </p:txBody>
      </p:sp>
      <p:sp>
        <p:nvSpPr>
          <p:cNvPr id="10" name="Google Shape;272;p4">
            <a:extLst>
              <a:ext uri="{FF2B5EF4-FFF2-40B4-BE49-F238E27FC236}">
                <a16:creationId xmlns:a16="http://schemas.microsoft.com/office/drawing/2014/main" id="{512CC306-0CF1-3928-2FD5-9AF65B843390}"/>
              </a:ext>
            </a:extLst>
          </p:cNvPr>
          <p:cNvSpPr txBox="1"/>
          <p:nvPr/>
        </p:nvSpPr>
        <p:spPr>
          <a:xfrm>
            <a:off x="7535392" y="3277796"/>
            <a:ext cx="1228361" cy="322909"/>
          </a:xfrm>
          <a:prstGeom prst="rect">
            <a:avLst/>
          </a:prstGeom>
          <a:noFill/>
          <a:ln>
            <a:noFill/>
          </a:ln>
        </p:spPr>
        <p:txBody>
          <a:bodyPr spcFirstLastPara="1" wrap="square" lIns="0" tIns="0" rIns="0" bIns="0" anchor="t" anchorCtr="0">
            <a:spAutoFit/>
          </a:bodyPr>
          <a:lstStyle/>
          <a:p>
            <a:pPr algn="ctr" defTabSz="445030">
              <a:lnSpc>
                <a:spcPct val="120014"/>
              </a:lnSpc>
              <a:spcAft>
                <a:spcPts val="600"/>
              </a:spcAft>
              <a:buClr>
                <a:srgbClr val="000000"/>
              </a:buClr>
              <a:buSzPts val="2738"/>
            </a:pPr>
            <a:r>
              <a:rPr lang="en-US" sz="1332" kern="0">
                <a:solidFill>
                  <a:srgbClr val="FFFBFB"/>
                </a:solidFill>
                <a:latin typeface="Arial"/>
                <a:ea typeface="+mn-ea"/>
                <a:cs typeface="Arial"/>
                <a:sym typeface="Arial"/>
              </a:rPr>
              <a:t>Everest Cantu</a:t>
            </a:r>
            <a:endParaRPr lang="en-US" sz="933" kern="0">
              <a:solidFill>
                <a:srgbClr val="000000"/>
              </a:solidFill>
              <a:latin typeface="Arial"/>
              <a:ea typeface="Arial"/>
              <a:cs typeface="Arial"/>
              <a:sym typeface="Arial"/>
            </a:endParaRPr>
          </a:p>
        </p:txBody>
      </p:sp>
      <p:sp>
        <p:nvSpPr>
          <p:cNvPr id="11" name="Google Shape;273;p4">
            <a:extLst>
              <a:ext uri="{FF2B5EF4-FFF2-40B4-BE49-F238E27FC236}">
                <a16:creationId xmlns:a16="http://schemas.microsoft.com/office/drawing/2014/main" id="{F9632698-9E4D-1433-18A1-93F4046611DE}"/>
              </a:ext>
            </a:extLst>
          </p:cNvPr>
          <p:cNvSpPr txBox="1"/>
          <p:nvPr/>
        </p:nvSpPr>
        <p:spPr>
          <a:xfrm>
            <a:off x="7563784" y="3756953"/>
            <a:ext cx="1123693" cy="270459"/>
          </a:xfrm>
          <a:prstGeom prst="rect">
            <a:avLst/>
          </a:prstGeom>
          <a:noFill/>
          <a:ln>
            <a:noFill/>
          </a:ln>
        </p:spPr>
        <p:txBody>
          <a:bodyPr spcFirstLastPara="1" wrap="square" lIns="0" tIns="0" rIns="0" bIns="0" anchor="t" anchorCtr="0">
            <a:spAutoFit/>
          </a:bodyPr>
          <a:lstStyle/>
          <a:p>
            <a:pPr algn="ctr" defTabSz="445030">
              <a:lnSpc>
                <a:spcPct val="120019"/>
              </a:lnSpc>
              <a:spcAft>
                <a:spcPts val="600"/>
              </a:spcAft>
              <a:buClr>
                <a:srgbClr val="000000"/>
              </a:buClr>
              <a:buSzPts val="2153"/>
            </a:pPr>
            <a:r>
              <a:rPr lang="en-US" sz="1048" kern="0">
                <a:solidFill>
                  <a:srgbClr val="FFFBFB"/>
                </a:solidFill>
                <a:latin typeface="Calibri"/>
                <a:ea typeface="+mn-ea"/>
                <a:cs typeface="Calibri"/>
                <a:sym typeface="Calibri"/>
              </a:rPr>
              <a:t>Marketing </a:t>
            </a:r>
            <a:endParaRPr lang="en-US" sz="1000" kern="0">
              <a:solidFill>
                <a:srgbClr val="000000"/>
              </a:solidFill>
              <a:latin typeface="Calibri"/>
              <a:ea typeface="Calibri"/>
              <a:cs typeface="Calibri"/>
              <a:sym typeface="Calibri"/>
            </a:endParaRPr>
          </a:p>
        </p:txBody>
      </p:sp>
      <p:sp>
        <p:nvSpPr>
          <p:cNvPr id="12" name="Google Shape;274;p4">
            <a:extLst>
              <a:ext uri="{FF2B5EF4-FFF2-40B4-BE49-F238E27FC236}">
                <a16:creationId xmlns:a16="http://schemas.microsoft.com/office/drawing/2014/main" id="{6457E18B-9649-FCB0-76F2-F1D87524A760}"/>
              </a:ext>
            </a:extLst>
          </p:cNvPr>
          <p:cNvSpPr txBox="1"/>
          <p:nvPr/>
        </p:nvSpPr>
        <p:spPr>
          <a:xfrm>
            <a:off x="9388373" y="3294234"/>
            <a:ext cx="1228361" cy="322909"/>
          </a:xfrm>
          <a:prstGeom prst="rect">
            <a:avLst/>
          </a:prstGeom>
          <a:noFill/>
          <a:ln>
            <a:noFill/>
          </a:ln>
        </p:spPr>
        <p:txBody>
          <a:bodyPr spcFirstLastPara="1" wrap="square" lIns="0" tIns="0" rIns="0" bIns="0" anchor="t" anchorCtr="0">
            <a:spAutoFit/>
          </a:bodyPr>
          <a:lstStyle/>
          <a:p>
            <a:pPr algn="ctr" defTabSz="445030">
              <a:lnSpc>
                <a:spcPct val="120014"/>
              </a:lnSpc>
              <a:spcAft>
                <a:spcPts val="600"/>
              </a:spcAft>
              <a:buClr>
                <a:srgbClr val="000000"/>
              </a:buClr>
              <a:buSzPts val="2738"/>
            </a:pPr>
            <a:r>
              <a:rPr lang="en-US" sz="1332" kern="0">
                <a:solidFill>
                  <a:srgbClr val="FFFBFB"/>
                </a:solidFill>
                <a:latin typeface="Arial"/>
                <a:ea typeface="+mn-ea"/>
                <a:cs typeface="Arial"/>
                <a:sym typeface="Arial"/>
              </a:rPr>
              <a:t>Everest Cantu</a:t>
            </a:r>
            <a:endParaRPr lang="en-US" sz="933" kern="0">
              <a:solidFill>
                <a:srgbClr val="000000"/>
              </a:solidFill>
              <a:latin typeface="Arial"/>
              <a:ea typeface="Arial"/>
              <a:cs typeface="Arial"/>
              <a:sym typeface="Arial"/>
            </a:endParaRPr>
          </a:p>
        </p:txBody>
      </p:sp>
      <p:sp>
        <p:nvSpPr>
          <p:cNvPr id="13" name="Google Shape;275;p4">
            <a:extLst>
              <a:ext uri="{FF2B5EF4-FFF2-40B4-BE49-F238E27FC236}">
                <a16:creationId xmlns:a16="http://schemas.microsoft.com/office/drawing/2014/main" id="{76640BC5-7005-93E3-7A69-A13E69DC6498}"/>
              </a:ext>
            </a:extLst>
          </p:cNvPr>
          <p:cNvSpPr txBox="1"/>
          <p:nvPr/>
        </p:nvSpPr>
        <p:spPr>
          <a:xfrm>
            <a:off x="9440731" y="3756953"/>
            <a:ext cx="1123693" cy="270459"/>
          </a:xfrm>
          <a:prstGeom prst="rect">
            <a:avLst/>
          </a:prstGeom>
          <a:noFill/>
          <a:ln>
            <a:noFill/>
          </a:ln>
        </p:spPr>
        <p:txBody>
          <a:bodyPr spcFirstLastPara="1" wrap="square" lIns="0" tIns="0" rIns="0" bIns="0" anchor="t" anchorCtr="0">
            <a:spAutoFit/>
          </a:bodyPr>
          <a:lstStyle/>
          <a:p>
            <a:pPr algn="ctr" defTabSz="445030">
              <a:lnSpc>
                <a:spcPct val="120019"/>
              </a:lnSpc>
              <a:spcAft>
                <a:spcPts val="600"/>
              </a:spcAft>
              <a:buClr>
                <a:srgbClr val="000000"/>
              </a:buClr>
              <a:buSzPts val="2153"/>
            </a:pPr>
            <a:r>
              <a:rPr lang="en-US" sz="1048" kern="0">
                <a:solidFill>
                  <a:srgbClr val="FFFBFB"/>
                </a:solidFill>
                <a:latin typeface="Calibri"/>
                <a:ea typeface="+mn-ea"/>
                <a:cs typeface="Calibri"/>
                <a:sym typeface="Calibri"/>
              </a:rPr>
              <a:t>Marketing </a:t>
            </a:r>
            <a:endParaRPr lang="en-US" sz="1000" kern="0">
              <a:solidFill>
                <a:srgbClr val="000000"/>
              </a:solidFill>
              <a:latin typeface="Calibri"/>
              <a:ea typeface="Calibri"/>
              <a:cs typeface="Calibri"/>
              <a:sym typeface="Calibri"/>
            </a:endParaRPr>
          </a:p>
        </p:txBody>
      </p:sp>
      <p:sp>
        <p:nvSpPr>
          <p:cNvPr id="14" name="Google Shape;276;p4">
            <a:extLst>
              <a:ext uri="{FF2B5EF4-FFF2-40B4-BE49-F238E27FC236}">
                <a16:creationId xmlns:a16="http://schemas.microsoft.com/office/drawing/2014/main" id="{F2621785-139D-E79F-A5F8-1B51F4E3B4C8}"/>
              </a:ext>
            </a:extLst>
          </p:cNvPr>
          <p:cNvSpPr txBox="1"/>
          <p:nvPr/>
        </p:nvSpPr>
        <p:spPr>
          <a:xfrm>
            <a:off x="9316061" y="4372827"/>
            <a:ext cx="1228389" cy="331950"/>
          </a:xfrm>
          <a:prstGeom prst="rect">
            <a:avLst/>
          </a:prstGeom>
          <a:noFill/>
          <a:ln>
            <a:noFill/>
          </a:ln>
        </p:spPr>
        <p:txBody>
          <a:bodyPr spcFirstLastPara="1" wrap="square" lIns="0" tIns="0" rIns="0" bIns="0" anchor="t" anchorCtr="0">
            <a:spAutoFit/>
          </a:bodyPr>
          <a:lstStyle/>
          <a:p>
            <a:pPr algn="ctr" defTabSz="445030">
              <a:lnSpc>
                <a:spcPct val="120014"/>
              </a:lnSpc>
              <a:spcAft>
                <a:spcPts val="600"/>
              </a:spcAft>
              <a:buClr>
                <a:srgbClr val="000000"/>
              </a:buClr>
              <a:buSzPts val="2838"/>
            </a:pPr>
            <a:r>
              <a:rPr lang="en-US" sz="1381" kern="0">
                <a:solidFill>
                  <a:srgbClr val="FFFBFB"/>
                </a:solidFill>
                <a:latin typeface="Calibri"/>
                <a:ea typeface="+mn-ea"/>
                <a:cs typeface="Calibri"/>
                <a:sym typeface="Calibri"/>
              </a:rPr>
              <a:t>Everest Cantu</a:t>
            </a:r>
            <a:endParaRPr lang="en-US" sz="1000" kern="0">
              <a:solidFill>
                <a:srgbClr val="000000"/>
              </a:solidFill>
              <a:latin typeface="Calibri"/>
              <a:ea typeface="Calibri"/>
              <a:cs typeface="Calibri"/>
              <a:sym typeface="Calibri"/>
            </a:endParaRPr>
          </a:p>
        </p:txBody>
      </p:sp>
      <p:sp>
        <p:nvSpPr>
          <p:cNvPr id="15" name="Google Shape;277;p4">
            <a:extLst>
              <a:ext uri="{FF2B5EF4-FFF2-40B4-BE49-F238E27FC236}">
                <a16:creationId xmlns:a16="http://schemas.microsoft.com/office/drawing/2014/main" id="{5F82E3FD-790E-08CD-9DA6-C57E3BBC7407}"/>
              </a:ext>
            </a:extLst>
          </p:cNvPr>
          <p:cNvSpPr txBox="1"/>
          <p:nvPr/>
        </p:nvSpPr>
        <p:spPr>
          <a:xfrm>
            <a:off x="9368371" y="4786907"/>
            <a:ext cx="1123693" cy="261482"/>
          </a:xfrm>
          <a:prstGeom prst="rect">
            <a:avLst/>
          </a:prstGeom>
          <a:noFill/>
          <a:ln>
            <a:noFill/>
          </a:ln>
        </p:spPr>
        <p:txBody>
          <a:bodyPr spcFirstLastPara="1" wrap="square" lIns="0" tIns="0" rIns="0" bIns="0" anchor="t" anchorCtr="0">
            <a:spAutoFit/>
          </a:bodyPr>
          <a:lstStyle/>
          <a:p>
            <a:pPr algn="ctr" defTabSz="445030">
              <a:lnSpc>
                <a:spcPct val="120019"/>
              </a:lnSpc>
              <a:spcAft>
                <a:spcPts val="600"/>
              </a:spcAft>
              <a:buClr>
                <a:srgbClr val="000000"/>
              </a:buClr>
              <a:buSzPts val="2053"/>
            </a:pPr>
            <a:r>
              <a:rPr lang="en-US" sz="999" kern="0">
                <a:solidFill>
                  <a:srgbClr val="FFFBFB"/>
                </a:solidFill>
                <a:latin typeface="Arial"/>
                <a:ea typeface="+mn-ea"/>
                <a:cs typeface="Arial"/>
                <a:sym typeface="Arial"/>
              </a:rPr>
              <a:t>Marketing </a:t>
            </a:r>
            <a:endParaRPr lang="en-US" sz="933" kern="0">
              <a:solidFill>
                <a:srgbClr val="000000"/>
              </a:solidFill>
              <a:latin typeface="Arial"/>
              <a:ea typeface="Arial"/>
              <a:cs typeface="Arial"/>
              <a:sym typeface="Arial"/>
            </a:endParaRPr>
          </a:p>
        </p:txBody>
      </p:sp>
      <p:sp>
        <p:nvSpPr>
          <p:cNvPr id="16" name="Google Shape;278;p4">
            <a:extLst>
              <a:ext uri="{FF2B5EF4-FFF2-40B4-BE49-F238E27FC236}">
                <a16:creationId xmlns:a16="http://schemas.microsoft.com/office/drawing/2014/main" id="{FE0F041D-2FFD-C90E-D502-40CB386371E5}"/>
              </a:ext>
            </a:extLst>
          </p:cNvPr>
          <p:cNvSpPr txBox="1"/>
          <p:nvPr/>
        </p:nvSpPr>
        <p:spPr>
          <a:xfrm>
            <a:off x="7522953" y="4372827"/>
            <a:ext cx="1228389" cy="331950"/>
          </a:xfrm>
          <a:prstGeom prst="rect">
            <a:avLst/>
          </a:prstGeom>
          <a:noFill/>
          <a:ln>
            <a:noFill/>
          </a:ln>
        </p:spPr>
        <p:txBody>
          <a:bodyPr spcFirstLastPara="1" wrap="square" lIns="0" tIns="0" rIns="0" bIns="0" anchor="t" anchorCtr="0">
            <a:spAutoFit/>
          </a:bodyPr>
          <a:lstStyle/>
          <a:p>
            <a:pPr algn="ctr" defTabSz="445030">
              <a:lnSpc>
                <a:spcPct val="120014"/>
              </a:lnSpc>
              <a:spcAft>
                <a:spcPts val="600"/>
              </a:spcAft>
              <a:buClr>
                <a:srgbClr val="000000"/>
              </a:buClr>
              <a:buSzPts val="2838"/>
            </a:pPr>
            <a:r>
              <a:rPr lang="en-US" sz="1381" kern="0">
                <a:solidFill>
                  <a:srgbClr val="FFFBFB"/>
                </a:solidFill>
                <a:latin typeface="Calibri"/>
                <a:ea typeface="+mn-ea"/>
                <a:cs typeface="Calibri"/>
                <a:sym typeface="Calibri"/>
              </a:rPr>
              <a:t>Everest Cantu</a:t>
            </a:r>
            <a:endParaRPr lang="en-US" sz="1000" kern="0">
              <a:solidFill>
                <a:srgbClr val="000000"/>
              </a:solidFill>
              <a:latin typeface="Calibri"/>
              <a:ea typeface="Calibri"/>
              <a:cs typeface="Calibri"/>
              <a:sym typeface="Calibri"/>
            </a:endParaRPr>
          </a:p>
        </p:txBody>
      </p:sp>
      <p:sp>
        <p:nvSpPr>
          <p:cNvPr id="17" name="Google Shape;279;p4">
            <a:extLst>
              <a:ext uri="{FF2B5EF4-FFF2-40B4-BE49-F238E27FC236}">
                <a16:creationId xmlns:a16="http://schemas.microsoft.com/office/drawing/2014/main" id="{FCAC8DF5-1013-8E2F-6C18-D50F06AFAA91}"/>
              </a:ext>
            </a:extLst>
          </p:cNvPr>
          <p:cNvSpPr txBox="1"/>
          <p:nvPr/>
        </p:nvSpPr>
        <p:spPr>
          <a:xfrm>
            <a:off x="7575296" y="4777438"/>
            <a:ext cx="1123693" cy="261482"/>
          </a:xfrm>
          <a:prstGeom prst="rect">
            <a:avLst/>
          </a:prstGeom>
          <a:noFill/>
          <a:ln>
            <a:noFill/>
          </a:ln>
        </p:spPr>
        <p:txBody>
          <a:bodyPr spcFirstLastPara="1" wrap="square" lIns="0" tIns="0" rIns="0" bIns="0" anchor="t" anchorCtr="0">
            <a:spAutoFit/>
          </a:bodyPr>
          <a:lstStyle/>
          <a:p>
            <a:pPr algn="ctr" defTabSz="445030">
              <a:lnSpc>
                <a:spcPct val="120019"/>
              </a:lnSpc>
              <a:spcAft>
                <a:spcPts val="600"/>
              </a:spcAft>
              <a:buClr>
                <a:srgbClr val="000000"/>
              </a:buClr>
              <a:buSzPts val="2053"/>
            </a:pPr>
            <a:r>
              <a:rPr lang="en-US" sz="999" kern="0">
                <a:solidFill>
                  <a:srgbClr val="FFFBFB"/>
                </a:solidFill>
                <a:latin typeface="Arial"/>
                <a:ea typeface="+mn-ea"/>
                <a:cs typeface="Arial"/>
                <a:sym typeface="Arial"/>
              </a:rPr>
              <a:t>Marketing </a:t>
            </a:r>
            <a:endParaRPr lang="en-US" sz="933" kern="0">
              <a:solidFill>
                <a:srgbClr val="000000"/>
              </a:solidFill>
              <a:latin typeface="Arial"/>
              <a:ea typeface="Arial"/>
              <a:cs typeface="Arial"/>
              <a:sym typeface="Arial"/>
            </a:endParaRPr>
          </a:p>
        </p:txBody>
      </p:sp>
      <p:sp>
        <p:nvSpPr>
          <p:cNvPr id="18" name="Google Shape;280;p4">
            <a:extLst>
              <a:ext uri="{FF2B5EF4-FFF2-40B4-BE49-F238E27FC236}">
                <a16:creationId xmlns:a16="http://schemas.microsoft.com/office/drawing/2014/main" id="{A6493784-DA40-98AE-ED69-A4956596EF96}"/>
              </a:ext>
            </a:extLst>
          </p:cNvPr>
          <p:cNvSpPr txBox="1"/>
          <p:nvPr/>
        </p:nvSpPr>
        <p:spPr>
          <a:xfrm>
            <a:off x="5729846" y="4372827"/>
            <a:ext cx="1228389" cy="331950"/>
          </a:xfrm>
          <a:prstGeom prst="rect">
            <a:avLst/>
          </a:prstGeom>
          <a:noFill/>
          <a:ln>
            <a:noFill/>
          </a:ln>
        </p:spPr>
        <p:txBody>
          <a:bodyPr spcFirstLastPara="1" wrap="square" lIns="0" tIns="0" rIns="0" bIns="0" anchor="t" anchorCtr="0">
            <a:spAutoFit/>
          </a:bodyPr>
          <a:lstStyle/>
          <a:p>
            <a:pPr algn="ctr" defTabSz="445030">
              <a:lnSpc>
                <a:spcPct val="120014"/>
              </a:lnSpc>
              <a:spcAft>
                <a:spcPts val="600"/>
              </a:spcAft>
              <a:buClr>
                <a:srgbClr val="000000"/>
              </a:buClr>
              <a:buSzPts val="2838"/>
            </a:pPr>
            <a:r>
              <a:rPr lang="en-US" sz="1381" kern="0">
                <a:solidFill>
                  <a:srgbClr val="FFFBFB"/>
                </a:solidFill>
                <a:latin typeface="Calibri"/>
                <a:ea typeface="+mn-ea"/>
                <a:cs typeface="Calibri"/>
                <a:sym typeface="Calibri"/>
              </a:rPr>
              <a:t>Everest Cantu</a:t>
            </a:r>
            <a:endParaRPr lang="en-US" sz="1000" kern="0">
              <a:solidFill>
                <a:srgbClr val="000000"/>
              </a:solidFill>
              <a:latin typeface="Calibri"/>
              <a:ea typeface="Calibri"/>
              <a:cs typeface="Calibri"/>
              <a:sym typeface="Calibri"/>
            </a:endParaRPr>
          </a:p>
        </p:txBody>
      </p:sp>
      <p:sp>
        <p:nvSpPr>
          <p:cNvPr id="19" name="Google Shape;281;p4">
            <a:extLst>
              <a:ext uri="{FF2B5EF4-FFF2-40B4-BE49-F238E27FC236}">
                <a16:creationId xmlns:a16="http://schemas.microsoft.com/office/drawing/2014/main" id="{EB7A6C60-8D1B-1F8A-2117-981CF317F532}"/>
              </a:ext>
            </a:extLst>
          </p:cNvPr>
          <p:cNvSpPr txBox="1"/>
          <p:nvPr/>
        </p:nvSpPr>
        <p:spPr>
          <a:xfrm>
            <a:off x="5782207" y="4786907"/>
            <a:ext cx="1123693" cy="261482"/>
          </a:xfrm>
          <a:prstGeom prst="rect">
            <a:avLst/>
          </a:prstGeom>
          <a:noFill/>
          <a:ln>
            <a:noFill/>
          </a:ln>
        </p:spPr>
        <p:txBody>
          <a:bodyPr spcFirstLastPara="1" wrap="square" lIns="0" tIns="0" rIns="0" bIns="0" anchor="t" anchorCtr="0">
            <a:spAutoFit/>
          </a:bodyPr>
          <a:lstStyle/>
          <a:p>
            <a:pPr algn="ctr" defTabSz="445030">
              <a:lnSpc>
                <a:spcPct val="120019"/>
              </a:lnSpc>
              <a:spcAft>
                <a:spcPts val="600"/>
              </a:spcAft>
              <a:buClr>
                <a:srgbClr val="000000"/>
              </a:buClr>
              <a:buSzPts val="2053"/>
            </a:pPr>
            <a:r>
              <a:rPr lang="en-US" sz="999" kern="0">
                <a:solidFill>
                  <a:srgbClr val="FFFBFB"/>
                </a:solidFill>
                <a:latin typeface="Arial"/>
                <a:ea typeface="+mn-ea"/>
                <a:cs typeface="Arial"/>
                <a:sym typeface="Arial"/>
              </a:rPr>
              <a:t>Marketing </a:t>
            </a:r>
            <a:endParaRPr lang="en-US" sz="933" kern="0">
              <a:solidFill>
                <a:srgbClr val="000000"/>
              </a:solidFill>
              <a:latin typeface="Arial"/>
              <a:ea typeface="Arial"/>
              <a:cs typeface="Arial"/>
              <a:sym typeface="Arial"/>
            </a:endParaRPr>
          </a:p>
        </p:txBody>
      </p:sp>
      <p:sp>
        <p:nvSpPr>
          <p:cNvPr id="20" name="Google Shape;282;p4">
            <a:extLst>
              <a:ext uri="{FF2B5EF4-FFF2-40B4-BE49-F238E27FC236}">
                <a16:creationId xmlns:a16="http://schemas.microsoft.com/office/drawing/2014/main" id="{A4771157-6D09-9DB4-CBEE-5FCF2D2D517E}"/>
              </a:ext>
            </a:extLst>
          </p:cNvPr>
          <p:cNvSpPr txBox="1"/>
          <p:nvPr/>
        </p:nvSpPr>
        <p:spPr>
          <a:xfrm>
            <a:off x="3920778" y="4372827"/>
            <a:ext cx="1228389" cy="331950"/>
          </a:xfrm>
          <a:prstGeom prst="rect">
            <a:avLst/>
          </a:prstGeom>
          <a:noFill/>
          <a:ln>
            <a:noFill/>
          </a:ln>
        </p:spPr>
        <p:txBody>
          <a:bodyPr spcFirstLastPara="1" wrap="square" lIns="0" tIns="0" rIns="0" bIns="0" anchor="t" anchorCtr="0">
            <a:spAutoFit/>
          </a:bodyPr>
          <a:lstStyle/>
          <a:p>
            <a:pPr algn="ctr" defTabSz="445030">
              <a:lnSpc>
                <a:spcPct val="120014"/>
              </a:lnSpc>
              <a:spcAft>
                <a:spcPts val="600"/>
              </a:spcAft>
              <a:buClr>
                <a:srgbClr val="000000"/>
              </a:buClr>
              <a:buSzPts val="2838"/>
            </a:pPr>
            <a:r>
              <a:rPr lang="en-US" sz="1381" kern="0">
                <a:solidFill>
                  <a:srgbClr val="FFFBFB"/>
                </a:solidFill>
                <a:latin typeface="Calibri"/>
                <a:ea typeface="+mn-ea"/>
                <a:cs typeface="Calibri"/>
                <a:sym typeface="Calibri"/>
              </a:rPr>
              <a:t>Everest Cantu</a:t>
            </a:r>
            <a:endParaRPr lang="en-US" sz="1000" kern="0">
              <a:solidFill>
                <a:srgbClr val="000000"/>
              </a:solidFill>
              <a:latin typeface="Calibri"/>
              <a:ea typeface="Calibri"/>
              <a:cs typeface="Calibri"/>
              <a:sym typeface="Calibri"/>
            </a:endParaRPr>
          </a:p>
        </p:txBody>
      </p:sp>
      <p:sp>
        <p:nvSpPr>
          <p:cNvPr id="21" name="Google Shape;283;p4">
            <a:extLst>
              <a:ext uri="{FF2B5EF4-FFF2-40B4-BE49-F238E27FC236}">
                <a16:creationId xmlns:a16="http://schemas.microsoft.com/office/drawing/2014/main" id="{D3D72561-E0C2-89B7-9E46-C98698EED1BF}"/>
              </a:ext>
            </a:extLst>
          </p:cNvPr>
          <p:cNvSpPr txBox="1"/>
          <p:nvPr/>
        </p:nvSpPr>
        <p:spPr>
          <a:xfrm>
            <a:off x="3973151" y="4777438"/>
            <a:ext cx="1123693" cy="261482"/>
          </a:xfrm>
          <a:prstGeom prst="rect">
            <a:avLst/>
          </a:prstGeom>
          <a:noFill/>
          <a:ln>
            <a:noFill/>
          </a:ln>
        </p:spPr>
        <p:txBody>
          <a:bodyPr spcFirstLastPara="1" wrap="square" lIns="0" tIns="0" rIns="0" bIns="0" anchor="t" anchorCtr="0">
            <a:spAutoFit/>
          </a:bodyPr>
          <a:lstStyle/>
          <a:p>
            <a:pPr algn="ctr" defTabSz="445030">
              <a:lnSpc>
                <a:spcPct val="120019"/>
              </a:lnSpc>
              <a:spcAft>
                <a:spcPts val="600"/>
              </a:spcAft>
              <a:buClr>
                <a:srgbClr val="000000"/>
              </a:buClr>
              <a:buSzPts val="2053"/>
            </a:pPr>
            <a:r>
              <a:rPr lang="en-US" sz="999" kern="0">
                <a:solidFill>
                  <a:srgbClr val="FFFBFB"/>
                </a:solidFill>
                <a:latin typeface="Arial"/>
                <a:ea typeface="+mn-ea"/>
                <a:cs typeface="Arial"/>
                <a:sym typeface="Arial"/>
              </a:rPr>
              <a:t>Marketing </a:t>
            </a:r>
            <a:endParaRPr lang="en-US" sz="933" kern="0">
              <a:solidFill>
                <a:srgbClr val="000000"/>
              </a:solidFill>
              <a:latin typeface="Arial"/>
              <a:ea typeface="Arial"/>
              <a:cs typeface="Arial"/>
              <a:sym typeface="Arial"/>
            </a:endParaRPr>
          </a:p>
        </p:txBody>
      </p:sp>
      <p:pic>
        <p:nvPicPr>
          <p:cNvPr id="22" name="Google Shape;284;p4" descr="A person smiling at camera&#10;&#10;Description automatically generated">
            <a:extLst>
              <a:ext uri="{FF2B5EF4-FFF2-40B4-BE49-F238E27FC236}">
                <a16:creationId xmlns:a16="http://schemas.microsoft.com/office/drawing/2014/main" id="{BEB97935-FCD9-6A07-D834-4EAF4BB4BB88}"/>
              </a:ext>
            </a:extLst>
          </p:cNvPr>
          <p:cNvPicPr preferRelativeResize="0">
            <a:picLocks/>
          </p:cNvPicPr>
          <p:nvPr/>
        </p:nvPicPr>
        <p:blipFill rotWithShape="1">
          <a:blip r:embed="rId3">
            <a:alphaModFix/>
          </a:blip>
          <a:srcRect l="12" r="12"/>
          <a:stretch/>
        </p:blipFill>
        <p:spPr>
          <a:xfrm>
            <a:off x="3657600" y="4217725"/>
            <a:ext cx="2482623" cy="1654572"/>
          </a:xfrm>
          <a:prstGeom prst="rect">
            <a:avLst/>
          </a:prstGeom>
        </p:spPr>
      </p:pic>
      <p:pic>
        <p:nvPicPr>
          <p:cNvPr id="23" name="Google Shape;285;p4" descr="A person with glasses and a black shirt&#10;&#10;Description automatically generated">
            <a:extLst>
              <a:ext uri="{FF2B5EF4-FFF2-40B4-BE49-F238E27FC236}">
                <a16:creationId xmlns:a16="http://schemas.microsoft.com/office/drawing/2014/main" id="{6AC74803-FE66-5792-BA0B-E2A110474F3A}"/>
              </a:ext>
            </a:extLst>
          </p:cNvPr>
          <p:cNvPicPr preferRelativeResize="0">
            <a:picLocks/>
          </p:cNvPicPr>
          <p:nvPr/>
        </p:nvPicPr>
        <p:blipFill rotWithShape="1">
          <a:blip r:embed="rId4">
            <a:alphaModFix/>
          </a:blip>
          <a:srcRect t="8268" b="8268"/>
          <a:stretch/>
        </p:blipFill>
        <p:spPr>
          <a:xfrm>
            <a:off x="3657600" y="2391046"/>
            <a:ext cx="2482623" cy="1656942"/>
          </a:xfrm>
          <a:prstGeom prst="rect">
            <a:avLst/>
          </a:prstGeom>
        </p:spPr>
      </p:pic>
      <p:pic>
        <p:nvPicPr>
          <p:cNvPr id="24" name="Google Shape;286;p4" descr="A person smiling at the camera&#10;&#10;Description automatically generated">
            <a:extLst>
              <a:ext uri="{FF2B5EF4-FFF2-40B4-BE49-F238E27FC236}">
                <a16:creationId xmlns:a16="http://schemas.microsoft.com/office/drawing/2014/main" id="{BF30CF49-D915-9D74-9190-07E3187581D3}"/>
              </a:ext>
            </a:extLst>
          </p:cNvPr>
          <p:cNvPicPr preferRelativeResize="0">
            <a:picLocks/>
          </p:cNvPicPr>
          <p:nvPr/>
        </p:nvPicPr>
        <p:blipFill rotWithShape="1">
          <a:blip r:embed="rId5">
            <a:alphaModFix/>
          </a:blip>
          <a:srcRect l="12" r="12"/>
          <a:stretch/>
        </p:blipFill>
        <p:spPr>
          <a:xfrm>
            <a:off x="6321538" y="4217725"/>
            <a:ext cx="2482623" cy="1654572"/>
          </a:xfrm>
          <a:prstGeom prst="rect">
            <a:avLst/>
          </a:prstGeom>
        </p:spPr>
      </p:pic>
      <p:pic>
        <p:nvPicPr>
          <p:cNvPr id="25" name="Google Shape;287;p4" descr="A person in a suit standing in front of a city&#10;&#10;Description automatically generated">
            <a:extLst>
              <a:ext uri="{FF2B5EF4-FFF2-40B4-BE49-F238E27FC236}">
                <a16:creationId xmlns:a16="http://schemas.microsoft.com/office/drawing/2014/main" id="{780BE784-96CC-3C03-CFD9-3859EB10FEE0}"/>
              </a:ext>
            </a:extLst>
          </p:cNvPr>
          <p:cNvPicPr preferRelativeResize="0">
            <a:picLocks/>
          </p:cNvPicPr>
          <p:nvPr/>
        </p:nvPicPr>
        <p:blipFill rotWithShape="1">
          <a:blip r:embed="rId6">
            <a:alphaModFix/>
          </a:blip>
          <a:srcRect l="47" r="47"/>
          <a:stretch/>
        </p:blipFill>
        <p:spPr>
          <a:xfrm>
            <a:off x="6321538" y="2391046"/>
            <a:ext cx="2482623" cy="1656942"/>
          </a:xfrm>
          <a:prstGeom prst="rect">
            <a:avLst/>
          </a:prstGeom>
        </p:spPr>
      </p:pic>
      <p:pic>
        <p:nvPicPr>
          <p:cNvPr id="26" name="Google Shape;288;p4" descr="A person in a black shirt&#10;&#10;Description automatically generated">
            <a:extLst>
              <a:ext uri="{FF2B5EF4-FFF2-40B4-BE49-F238E27FC236}">
                <a16:creationId xmlns:a16="http://schemas.microsoft.com/office/drawing/2014/main" id="{95DEF2EF-22FF-267F-8583-C27A129FEEF3}"/>
              </a:ext>
            </a:extLst>
          </p:cNvPr>
          <p:cNvPicPr preferRelativeResize="0">
            <a:picLocks/>
          </p:cNvPicPr>
          <p:nvPr/>
        </p:nvPicPr>
        <p:blipFill rotWithShape="1">
          <a:blip r:embed="rId7">
            <a:alphaModFix/>
          </a:blip>
          <a:srcRect t="61" b="61"/>
          <a:stretch/>
        </p:blipFill>
        <p:spPr>
          <a:xfrm>
            <a:off x="8985477" y="4217725"/>
            <a:ext cx="2482623" cy="1654572"/>
          </a:xfrm>
          <a:prstGeom prst="rect">
            <a:avLst/>
          </a:prstGeom>
        </p:spPr>
      </p:pic>
      <p:pic>
        <p:nvPicPr>
          <p:cNvPr id="27" name="Google Shape;289;p4" descr="A person wearing glasses and a black jacket&#10;&#10;Description automatically generated">
            <a:extLst>
              <a:ext uri="{FF2B5EF4-FFF2-40B4-BE49-F238E27FC236}">
                <a16:creationId xmlns:a16="http://schemas.microsoft.com/office/drawing/2014/main" id="{4C67910B-5FDE-DA68-4CE2-C7B35210EAB0}"/>
              </a:ext>
            </a:extLst>
          </p:cNvPr>
          <p:cNvPicPr preferRelativeResize="0">
            <a:picLocks/>
          </p:cNvPicPr>
          <p:nvPr/>
        </p:nvPicPr>
        <p:blipFill rotWithShape="1">
          <a:blip r:embed="rId8">
            <a:alphaModFix/>
          </a:blip>
          <a:srcRect l="47" r="47"/>
          <a:stretch/>
        </p:blipFill>
        <p:spPr>
          <a:xfrm>
            <a:off x="8985477" y="2391046"/>
            <a:ext cx="2482623" cy="1656942"/>
          </a:xfrm>
          <a:prstGeom prst="rect">
            <a:avLst/>
          </a:prstGeom>
        </p:spPr>
      </p:pic>
      <p:sp>
        <p:nvSpPr>
          <p:cNvPr id="34" name="Google Shape;290;p4">
            <a:extLst>
              <a:ext uri="{FF2B5EF4-FFF2-40B4-BE49-F238E27FC236}">
                <a16:creationId xmlns:a16="http://schemas.microsoft.com/office/drawing/2014/main" id="{0D8A45F9-F091-E63C-DA90-8CEC071CEC2B}"/>
              </a:ext>
            </a:extLst>
          </p:cNvPr>
          <p:cNvSpPr txBox="1">
            <a:spLocks/>
          </p:cNvSpPr>
          <p:nvPr/>
        </p:nvSpPr>
        <p:spPr>
          <a:xfrm>
            <a:off x="3657600" y="3546010"/>
            <a:ext cx="2499103" cy="512612"/>
          </a:xfrm>
          <a:prstGeom prst="rect">
            <a:avLst/>
          </a:prstGeom>
          <a:gradFill flip="none" rotWithShape="1">
            <a:gsLst>
              <a:gs pos="0">
                <a:schemeClr val="bg1"/>
              </a:gs>
              <a:gs pos="49000">
                <a:schemeClr val="bg1">
                  <a:lumMod val="75000"/>
                  <a:lumOff val="25000"/>
                </a:schemeClr>
              </a:gs>
              <a:gs pos="100000">
                <a:schemeClr val="tx1">
                  <a:alpha val="0"/>
                </a:schemeClr>
              </a:gs>
            </a:gsLst>
            <a:lin ang="16200000" scaled="1"/>
            <a:tileRect/>
          </a:gradFill>
        </p:spPr>
        <p:txBody>
          <a:bodyPr spcFirstLastPara="1" wrap="square" lIns="152400" tIns="152400" rIns="152400" bIns="152400" anchor="ctr" anchorCtr="0">
            <a:noAutofit/>
          </a:bodyPr>
          <a:lstStyle>
            <a:lvl1pPr marL="228600" indent="-283464"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83464"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83464"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solidFill>
                  <a:schemeClr val="tx1"/>
                </a:solidFill>
              </a:rPr>
              <a:t>Principal Investigator</a:t>
            </a:r>
          </a:p>
        </p:txBody>
      </p:sp>
      <p:sp>
        <p:nvSpPr>
          <p:cNvPr id="35" name="Google Shape;290;p4">
            <a:extLst>
              <a:ext uri="{FF2B5EF4-FFF2-40B4-BE49-F238E27FC236}">
                <a16:creationId xmlns:a16="http://schemas.microsoft.com/office/drawing/2014/main" id="{94D9ABC5-09D9-A528-BBD5-AAB2739A38DF}"/>
              </a:ext>
            </a:extLst>
          </p:cNvPr>
          <p:cNvSpPr txBox="1">
            <a:spLocks/>
          </p:cNvSpPr>
          <p:nvPr/>
        </p:nvSpPr>
        <p:spPr>
          <a:xfrm>
            <a:off x="6302488" y="3548919"/>
            <a:ext cx="2499103" cy="488781"/>
          </a:xfrm>
          <a:prstGeom prst="rect">
            <a:avLst/>
          </a:prstGeom>
          <a:gradFill flip="none" rotWithShape="1">
            <a:gsLst>
              <a:gs pos="0">
                <a:schemeClr val="bg1"/>
              </a:gs>
              <a:gs pos="49000">
                <a:schemeClr val="bg1">
                  <a:lumMod val="75000"/>
                  <a:lumOff val="25000"/>
                </a:schemeClr>
              </a:gs>
              <a:gs pos="100000">
                <a:schemeClr val="tx1">
                  <a:alpha val="0"/>
                </a:schemeClr>
              </a:gs>
            </a:gsLst>
            <a:lin ang="16200000" scaled="1"/>
            <a:tileRect/>
          </a:gradFill>
        </p:spPr>
        <p:txBody>
          <a:bodyPr spcFirstLastPara="1" wrap="square" lIns="152400" tIns="152400" rIns="152400" bIns="152400" anchor="ctr" anchorCtr="0">
            <a:noAutofit/>
          </a:bodyPr>
          <a:lstStyle>
            <a:lvl1pPr marL="228600" indent="-283464"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83464"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83464"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solidFill>
                  <a:schemeClr val="tx1"/>
                </a:solidFill>
              </a:rPr>
              <a:t>Project Manager</a:t>
            </a:r>
          </a:p>
        </p:txBody>
      </p:sp>
      <p:sp>
        <p:nvSpPr>
          <p:cNvPr id="36" name="Google Shape;290;p4">
            <a:extLst>
              <a:ext uri="{FF2B5EF4-FFF2-40B4-BE49-F238E27FC236}">
                <a16:creationId xmlns:a16="http://schemas.microsoft.com/office/drawing/2014/main" id="{4E647BC1-D17E-695A-9E4D-EB357398F90B}"/>
              </a:ext>
            </a:extLst>
          </p:cNvPr>
          <p:cNvSpPr txBox="1">
            <a:spLocks/>
          </p:cNvSpPr>
          <p:nvPr/>
        </p:nvSpPr>
        <p:spPr>
          <a:xfrm>
            <a:off x="8957019" y="3548920"/>
            <a:ext cx="2499103" cy="512612"/>
          </a:xfrm>
          <a:prstGeom prst="rect">
            <a:avLst/>
          </a:prstGeom>
          <a:gradFill flip="none" rotWithShape="1">
            <a:gsLst>
              <a:gs pos="0">
                <a:schemeClr val="bg1"/>
              </a:gs>
              <a:gs pos="49000">
                <a:schemeClr val="bg1">
                  <a:lumMod val="75000"/>
                  <a:lumOff val="25000"/>
                </a:schemeClr>
              </a:gs>
              <a:gs pos="100000">
                <a:schemeClr val="tx1">
                  <a:alpha val="0"/>
                </a:schemeClr>
              </a:gs>
            </a:gsLst>
            <a:lin ang="16200000" scaled="1"/>
            <a:tileRect/>
          </a:gradFill>
        </p:spPr>
        <p:txBody>
          <a:bodyPr spcFirstLastPara="1" wrap="square" lIns="152400" tIns="152400" rIns="152400" bIns="152400" anchor="ctr" anchorCtr="0">
            <a:noAutofit/>
          </a:bodyPr>
          <a:lstStyle>
            <a:lvl1pPr marL="228600" indent="-283464"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83464"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83464"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solidFill>
                  <a:schemeClr val="tx1"/>
                </a:solidFill>
              </a:rPr>
              <a:t>Field Team</a:t>
            </a:r>
          </a:p>
        </p:txBody>
      </p:sp>
      <p:sp>
        <p:nvSpPr>
          <p:cNvPr id="37" name="Google Shape;290;p4">
            <a:extLst>
              <a:ext uri="{FF2B5EF4-FFF2-40B4-BE49-F238E27FC236}">
                <a16:creationId xmlns:a16="http://schemas.microsoft.com/office/drawing/2014/main" id="{615060B9-75F6-CFF5-5CB0-FD79320F8B50}"/>
              </a:ext>
            </a:extLst>
          </p:cNvPr>
          <p:cNvSpPr txBox="1">
            <a:spLocks/>
          </p:cNvSpPr>
          <p:nvPr/>
        </p:nvSpPr>
        <p:spPr>
          <a:xfrm>
            <a:off x="3662382" y="5370193"/>
            <a:ext cx="2499103" cy="496551"/>
          </a:xfrm>
          <a:prstGeom prst="rect">
            <a:avLst/>
          </a:prstGeom>
          <a:gradFill flip="none" rotWithShape="1">
            <a:gsLst>
              <a:gs pos="0">
                <a:schemeClr val="bg1"/>
              </a:gs>
              <a:gs pos="49000">
                <a:schemeClr val="bg1">
                  <a:lumMod val="75000"/>
                  <a:lumOff val="25000"/>
                </a:schemeClr>
              </a:gs>
              <a:gs pos="100000">
                <a:schemeClr val="tx1">
                  <a:alpha val="0"/>
                </a:schemeClr>
              </a:gs>
            </a:gsLst>
            <a:lin ang="16200000" scaled="1"/>
            <a:tileRect/>
          </a:gradFill>
        </p:spPr>
        <p:txBody>
          <a:bodyPr spcFirstLastPara="1" wrap="square" lIns="152400" tIns="152400" rIns="152400" bIns="152400" anchor="ctr" anchorCtr="0">
            <a:noAutofit/>
          </a:bodyPr>
          <a:lstStyle>
            <a:lvl1pPr marL="228600" indent="-283464"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83464"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83464"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b="1">
                <a:solidFill>
                  <a:schemeClr val="tx1"/>
                </a:solidFill>
              </a:rPr>
              <a:t>Field Team Coordinator</a:t>
            </a:r>
          </a:p>
        </p:txBody>
      </p:sp>
      <p:sp>
        <p:nvSpPr>
          <p:cNvPr id="38" name="Google Shape;290;p4">
            <a:extLst>
              <a:ext uri="{FF2B5EF4-FFF2-40B4-BE49-F238E27FC236}">
                <a16:creationId xmlns:a16="http://schemas.microsoft.com/office/drawing/2014/main" id="{0E6495CF-77AB-FC89-7725-386D7907FBF4}"/>
              </a:ext>
            </a:extLst>
          </p:cNvPr>
          <p:cNvSpPr txBox="1">
            <a:spLocks/>
          </p:cNvSpPr>
          <p:nvPr/>
        </p:nvSpPr>
        <p:spPr>
          <a:xfrm>
            <a:off x="6342800" y="5396016"/>
            <a:ext cx="2499103" cy="512612"/>
          </a:xfrm>
          <a:prstGeom prst="rect">
            <a:avLst/>
          </a:prstGeom>
          <a:gradFill flip="none" rotWithShape="1">
            <a:gsLst>
              <a:gs pos="0">
                <a:schemeClr val="bg1"/>
              </a:gs>
              <a:gs pos="49000">
                <a:schemeClr val="bg1">
                  <a:lumMod val="75000"/>
                  <a:lumOff val="25000"/>
                </a:schemeClr>
              </a:gs>
              <a:gs pos="100000">
                <a:schemeClr val="tx1">
                  <a:alpha val="0"/>
                </a:schemeClr>
              </a:gs>
            </a:gsLst>
            <a:lin ang="16200000" scaled="1"/>
            <a:tileRect/>
          </a:gradFill>
        </p:spPr>
        <p:txBody>
          <a:bodyPr spcFirstLastPara="1" wrap="square" lIns="152400" tIns="152400" rIns="152400" bIns="152400" anchor="ctr" anchorCtr="0">
            <a:noAutofit/>
          </a:bodyPr>
          <a:lstStyle>
            <a:lvl1pPr marL="228600" indent="-283464"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83464"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83464"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solidFill>
                  <a:schemeClr val="tx1"/>
                </a:solidFill>
              </a:rPr>
              <a:t>QA Lead</a:t>
            </a:r>
          </a:p>
        </p:txBody>
      </p:sp>
      <p:sp>
        <p:nvSpPr>
          <p:cNvPr id="39" name="Google Shape;290;p4">
            <a:extLst>
              <a:ext uri="{FF2B5EF4-FFF2-40B4-BE49-F238E27FC236}">
                <a16:creationId xmlns:a16="http://schemas.microsoft.com/office/drawing/2014/main" id="{FF84F6C8-9992-B1AA-5464-82D6D73467CA}"/>
              </a:ext>
            </a:extLst>
          </p:cNvPr>
          <p:cNvSpPr txBox="1">
            <a:spLocks/>
          </p:cNvSpPr>
          <p:nvPr/>
        </p:nvSpPr>
        <p:spPr>
          <a:xfrm>
            <a:off x="8988539" y="5354132"/>
            <a:ext cx="2499103" cy="512612"/>
          </a:xfrm>
          <a:prstGeom prst="rect">
            <a:avLst/>
          </a:prstGeom>
          <a:gradFill flip="none" rotWithShape="1">
            <a:gsLst>
              <a:gs pos="0">
                <a:schemeClr val="bg1"/>
              </a:gs>
              <a:gs pos="49000">
                <a:schemeClr val="bg1">
                  <a:lumMod val="75000"/>
                  <a:lumOff val="25000"/>
                </a:schemeClr>
              </a:gs>
              <a:gs pos="100000">
                <a:schemeClr val="tx1">
                  <a:alpha val="0"/>
                </a:schemeClr>
              </a:gs>
            </a:gsLst>
            <a:lin ang="16200000" scaled="1"/>
            <a:tileRect/>
          </a:gradFill>
        </p:spPr>
        <p:txBody>
          <a:bodyPr spcFirstLastPara="1" wrap="square" lIns="152400" tIns="152400" rIns="152400" bIns="152400" anchor="ctr" anchorCtr="0">
            <a:noAutofit/>
          </a:bodyPr>
          <a:lstStyle>
            <a:lvl1pPr marL="228600" indent="-283464"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mn-lt"/>
                <a:ea typeface="+mn-ea"/>
                <a:cs typeface="+mn-cs"/>
              </a:defRPr>
            </a:lvl1pPr>
            <a:lvl2pPr marL="685800" indent="-283464"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mn-lt"/>
                <a:ea typeface="+mn-ea"/>
                <a:cs typeface="+mn-cs"/>
              </a:defRPr>
            </a:lvl2pPr>
            <a:lvl3pPr marL="1143000" indent="-283464"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mn-lt"/>
                <a:ea typeface="+mn-ea"/>
                <a:cs typeface="+mn-cs"/>
              </a:defRPr>
            </a:lvl3pPr>
            <a:lvl4pPr marL="16002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4pPr>
            <a:lvl5pPr marL="2057400" indent="-283464"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solidFill>
                  <a:schemeClr val="tx1"/>
                </a:solidFill>
              </a:rPr>
              <a:t>Field Team</a:t>
            </a:r>
          </a:p>
        </p:txBody>
      </p:sp>
    </p:spTree>
    <p:extLst>
      <p:ext uri="{BB962C8B-B14F-4D97-AF65-F5344CB8AC3E}">
        <p14:creationId xmlns:p14="http://schemas.microsoft.com/office/powerpoint/2010/main" val="330556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25" name="Arc 24">
            <a:extLst>
              <a:ext uri="{FF2B5EF4-FFF2-40B4-BE49-F238E27FC236}">
                <a16:creationId xmlns:a16="http://schemas.microsoft.com/office/drawing/2014/main" id="{0486B8C2-D3AB-7B1E-2496-BB71D5C256A4}"/>
              </a:ext>
            </a:extLst>
          </p:cNvPr>
          <p:cNvSpPr/>
          <p:nvPr/>
        </p:nvSpPr>
        <p:spPr>
          <a:xfrm>
            <a:off x="5554980" y="3934478"/>
            <a:ext cx="3639947" cy="3589011"/>
          </a:xfrm>
          <a:prstGeom prst="arc">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a:extLst>
              <a:ext uri="{FF2B5EF4-FFF2-40B4-BE49-F238E27FC236}">
                <a16:creationId xmlns:a16="http://schemas.microsoft.com/office/drawing/2014/main" id="{C55FF77B-4CF1-E499-1566-FB9C8B09C738}"/>
              </a:ext>
            </a:extLst>
          </p:cNvPr>
          <p:cNvSpPr/>
          <p:nvPr/>
        </p:nvSpPr>
        <p:spPr>
          <a:xfrm>
            <a:off x="6147396" y="4418716"/>
            <a:ext cx="2519956" cy="2663138"/>
          </a:xfrm>
          <a:prstGeom prst="arc">
            <a:avLst/>
          </a:prstGeom>
          <a:noFill/>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1" name="Google Shape;301;p5"/>
          <p:cNvSpPr txBox="1"/>
          <p:nvPr/>
        </p:nvSpPr>
        <p:spPr>
          <a:xfrm>
            <a:off x="1397890" y="643968"/>
            <a:ext cx="4427600" cy="841834"/>
          </a:xfrm>
          <a:prstGeom prst="rect">
            <a:avLst/>
          </a:prstGeom>
          <a:noFill/>
          <a:ln>
            <a:noFill/>
          </a:ln>
        </p:spPr>
        <p:txBody>
          <a:bodyPr spcFirstLastPara="1" wrap="square" lIns="0" tIns="0" rIns="0" bIns="0" anchor="t" anchorCtr="0">
            <a:spAutoFit/>
          </a:bodyPr>
          <a:lstStyle/>
          <a:p>
            <a:pPr>
              <a:lnSpc>
                <a:spcPct val="138008"/>
              </a:lnSpc>
              <a:buClr>
                <a:srgbClr val="000000"/>
              </a:buClr>
              <a:buSzPts val="5946"/>
            </a:pPr>
            <a:r>
              <a:rPr lang="en-US" sz="3964" b="1"/>
              <a:t>Project Overview </a:t>
            </a:r>
            <a:endParaRPr sz="933" b="1"/>
          </a:p>
        </p:txBody>
      </p:sp>
      <p:sp>
        <p:nvSpPr>
          <p:cNvPr id="302" name="Google Shape;302;p5"/>
          <p:cNvSpPr txBox="1"/>
          <p:nvPr/>
        </p:nvSpPr>
        <p:spPr>
          <a:xfrm>
            <a:off x="994767" y="1485802"/>
            <a:ext cx="4560213" cy="4924425"/>
          </a:xfrm>
          <a:prstGeom prst="rect">
            <a:avLst/>
          </a:prstGeom>
          <a:noFill/>
          <a:ln>
            <a:noFill/>
          </a:ln>
        </p:spPr>
        <p:txBody>
          <a:bodyPr spcFirstLastPara="1" wrap="square" lIns="0" tIns="0" rIns="0" bIns="0" anchor="t" anchorCtr="0">
            <a:spAutoFit/>
          </a:bodyPr>
          <a:lstStyle/>
          <a:p>
            <a:pPr marL="457200" indent="-457200">
              <a:buClr>
                <a:schemeClr val="tx1"/>
              </a:buClr>
              <a:buSzPct val="100000"/>
              <a:buFont typeface="Arial" panose="020B0604020202020204" pitchFamily="34" charset="0"/>
              <a:buChar char="•"/>
            </a:pPr>
            <a:r>
              <a:rPr lang="en-US" sz="2000">
                <a:latin typeface="Calibri"/>
                <a:ea typeface="Calibri"/>
                <a:cs typeface="Calibri"/>
                <a:sym typeface="Calibri"/>
              </a:rPr>
              <a:t>This project collects baseline energy efficiency data on new single-family homes and provides energy savings potential. </a:t>
            </a:r>
          </a:p>
          <a:p>
            <a:pPr marL="457200" indent="-457200">
              <a:buClr>
                <a:schemeClr val="tx1"/>
              </a:buClr>
              <a:buSzPct val="100000"/>
              <a:buFont typeface="Arial" panose="020B0604020202020204" pitchFamily="34" charset="0"/>
              <a:buChar char="•"/>
            </a:pPr>
            <a:endParaRPr lang="en-US" sz="2000">
              <a:latin typeface="Calibri"/>
              <a:ea typeface="Calibri"/>
              <a:cs typeface="Calibri"/>
              <a:sym typeface="Calibri"/>
            </a:endParaRPr>
          </a:p>
          <a:p>
            <a:pPr marL="457200" indent="-457200">
              <a:buClr>
                <a:schemeClr val="tx1"/>
              </a:buClr>
              <a:buSzPct val="100000"/>
              <a:buFont typeface="Arial" panose="020B0604020202020204" pitchFamily="34" charset="0"/>
              <a:buChar char="•"/>
            </a:pPr>
            <a:r>
              <a:rPr lang="en-US" sz="2000">
                <a:latin typeface="Calibri"/>
                <a:ea typeface="Calibri"/>
                <a:cs typeface="Calibri"/>
                <a:sym typeface="Calibri"/>
              </a:rPr>
              <a:t>One goal is to identify opportunities for energy savings and training. </a:t>
            </a:r>
          </a:p>
          <a:p>
            <a:pPr marL="457200" indent="-457200">
              <a:buClr>
                <a:schemeClr val="tx1"/>
              </a:buClr>
              <a:buSzPct val="100000"/>
              <a:buFont typeface="Arial" panose="020B0604020202020204" pitchFamily="34" charset="0"/>
              <a:buChar char="•"/>
            </a:pPr>
            <a:endParaRPr lang="en-US" sz="2000">
              <a:latin typeface="Calibri"/>
              <a:ea typeface="Calibri"/>
              <a:cs typeface="Calibri"/>
              <a:sym typeface="Calibri"/>
            </a:endParaRPr>
          </a:p>
          <a:p>
            <a:pPr marL="457200" indent="-457200">
              <a:buClr>
                <a:schemeClr val="tx1"/>
              </a:buClr>
              <a:buSzPct val="100000"/>
              <a:buFont typeface="Arial" panose="020B0604020202020204" pitchFamily="34" charset="0"/>
              <a:buChar char="•"/>
            </a:pPr>
            <a:r>
              <a:rPr lang="en-US" sz="2000">
                <a:latin typeface="Calibri"/>
                <a:ea typeface="Calibri"/>
                <a:cs typeface="Calibri"/>
                <a:sym typeface="Calibri"/>
              </a:rPr>
              <a:t>[TEAM INSERT OTHERS]</a:t>
            </a:r>
          </a:p>
          <a:p>
            <a:pPr marL="457200" indent="-457200">
              <a:buClr>
                <a:schemeClr val="tx1"/>
              </a:buClr>
              <a:buSzPct val="100000"/>
              <a:buFont typeface="Arial" panose="020B0604020202020204" pitchFamily="34" charset="0"/>
              <a:buChar char="•"/>
            </a:pPr>
            <a:endParaRPr lang="en-US" sz="2000">
              <a:latin typeface="Calibri"/>
              <a:ea typeface="Calibri"/>
              <a:cs typeface="Calibri"/>
              <a:sym typeface="Calibri"/>
            </a:endParaRPr>
          </a:p>
          <a:p>
            <a:pPr marL="457200" indent="-457200">
              <a:buClr>
                <a:schemeClr val="tx1"/>
              </a:buClr>
              <a:buSzPct val="100000"/>
              <a:buFont typeface="Arial" panose="020B0604020202020204" pitchFamily="34" charset="0"/>
              <a:buChar char="•"/>
            </a:pPr>
            <a:r>
              <a:rPr lang="en-US" sz="2000">
                <a:latin typeface="Calibri"/>
                <a:ea typeface="Calibri"/>
                <a:cs typeface="Calibri"/>
                <a:sym typeface="Calibri"/>
              </a:rPr>
              <a:t>It's important to note that the collected data is anonymous and won't be shared with building officials. </a:t>
            </a:r>
          </a:p>
          <a:p>
            <a:pPr marL="457200" indent="-457200">
              <a:buClr>
                <a:schemeClr val="tx1"/>
              </a:buClr>
              <a:buSzPct val="100000"/>
              <a:buFont typeface="Arial" panose="020B0604020202020204" pitchFamily="34" charset="0"/>
              <a:buChar char="•"/>
            </a:pPr>
            <a:endParaRPr lang="en-US" sz="2000">
              <a:latin typeface="Calibri"/>
              <a:ea typeface="Calibri"/>
              <a:cs typeface="Calibri"/>
              <a:sym typeface="Calibri"/>
            </a:endParaRPr>
          </a:p>
          <a:p>
            <a:pPr marL="457200" indent="-457200">
              <a:buClr>
                <a:schemeClr val="tx1"/>
              </a:buClr>
              <a:buSzPct val="100000"/>
              <a:buFont typeface="Arial" panose="020B0604020202020204" pitchFamily="34" charset="0"/>
              <a:buChar char="•"/>
            </a:pPr>
            <a:r>
              <a:rPr lang="en-US" sz="2000">
                <a:latin typeface="Calibri"/>
                <a:ea typeface="Calibri"/>
                <a:cs typeface="Calibri"/>
                <a:sym typeface="Calibri"/>
              </a:rPr>
              <a:t>The study will not make determinations about compliance.</a:t>
            </a:r>
            <a:endParaRPr lang="en-US" sz="1200">
              <a:latin typeface="Calibri"/>
              <a:ea typeface="Calibri"/>
              <a:cs typeface="Calibri"/>
              <a:sym typeface="Calibri"/>
            </a:endParaRPr>
          </a:p>
        </p:txBody>
      </p:sp>
      <p:cxnSp>
        <p:nvCxnSpPr>
          <p:cNvPr id="6" name="Straight Connector 5">
            <a:extLst>
              <a:ext uri="{FF2B5EF4-FFF2-40B4-BE49-F238E27FC236}">
                <a16:creationId xmlns:a16="http://schemas.microsoft.com/office/drawing/2014/main" id="{A4FAE4F6-1EF4-9DC0-F4C6-E48E6268E06A}"/>
              </a:ext>
            </a:extLst>
          </p:cNvPr>
          <p:cNvCxnSpPr>
            <a:cxnSpLocks/>
          </p:cNvCxnSpPr>
          <p:nvPr/>
        </p:nvCxnSpPr>
        <p:spPr>
          <a:xfrm>
            <a:off x="6366510" y="1064885"/>
            <a:ext cx="2" cy="5517697"/>
          </a:xfrm>
          <a:prstGeom prst="line">
            <a:avLst/>
          </a:prstGeom>
          <a:ln w="762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Graphic 8" descr="Smart Phone outline">
            <a:extLst>
              <a:ext uri="{FF2B5EF4-FFF2-40B4-BE49-F238E27FC236}">
                <a16:creationId xmlns:a16="http://schemas.microsoft.com/office/drawing/2014/main" id="{A0060138-101F-57B6-30D3-F3176CF04A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28950" y="5608998"/>
            <a:ext cx="914400" cy="914400"/>
          </a:xfrm>
          <a:prstGeom prst="rect">
            <a:avLst/>
          </a:prstGeom>
        </p:spPr>
      </p:pic>
      <p:cxnSp>
        <p:nvCxnSpPr>
          <p:cNvPr id="13" name="Straight Connector 12">
            <a:extLst>
              <a:ext uri="{FF2B5EF4-FFF2-40B4-BE49-F238E27FC236}">
                <a16:creationId xmlns:a16="http://schemas.microsoft.com/office/drawing/2014/main" id="{7FADAF87-9EC9-DEB9-5DA3-94EDCC5E2802}"/>
              </a:ext>
            </a:extLst>
          </p:cNvPr>
          <p:cNvCxnSpPr>
            <a:cxnSpLocks/>
          </p:cNvCxnSpPr>
          <p:nvPr/>
        </p:nvCxnSpPr>
        <p:spPr>
          <a:xfrm>
            <a:off x="7127435" y="3700188"/>
            <a:ext cx="0" cy="1794510"/>
          </a:xfrm>
          <a:prstGeom prst="line">
            <a:avLst/>
          </a:prstGeom>
          <a:ln w="571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9BBD04B-CAA3-712E-6C72-A775867B280A}"/>
              </a:ext>
            </a:extLst>
          </p:cNvPr>
          <p:cNvCxnSpPr>
            <a:cxnSpLocks/>
          </p:cNvCxnSpPr>
          <p:nvPr/>
        </p:nvCxnSpPr>
        <p:spPr>
          <a:xfrm>
            <a:off x="7443350" y="5889001"/>
            <a:ext cx="1915385" cy="0"/>
          </a:xfrm>
          <a:prstGeom prst="line">
            <a:avLst/>
          </a:prstGeom>
          <a:ln w="5715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0" name="Arc 19">
            <a:extLst>
              <a:ext uri="{FF2B5EF4-FFF2-40B4-BE49-F238E27FC236}">
                <a16:creationId xmlns:a16="http://schemas.microsoft.com/office/drawing/2014/main" id="{AC084F09-9F35-8561-A766-3526D7400BCF}"/>
              </a:ext>
            </a:extLst>
          </p:cNvPr>
          <p:cNvSpPr/>
          <p:nvPr/>
        </p:nvSpPr>
        <p:spPr>
          <a:xfrm>
            <a:off x="6907532" y="5271784"/>
            <a:ext cx="914400" cy="914400"/>
          </a:xfrm>
          <a:prstGeom prst="arc">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Arc 20">
            <a:extLst>
              <a:ext uri="{FF2B5EF4-FFF2-40B4-BE49-F238E27FC236}">
                <a16:creationId xmlns:a16="http://schemas.microsoft.com/office/drawing/2014/main" id="{161281E2-7117-0F54-76EB-2E5E90AB3026}"/>
              </a:ext>
            </a:extLst>
          </p:cNvPr>
          <p:cNvSpPr/>
          <p:nvPr/>
        </p:nvSpPr>
        <p:spPr>
          <a:xfrm>
            <a:off x="6713060" y="4865506"/>
            <a:ext cx="1460580" cy="1580465"/>
          </a:xfrm>
          <a:prstGeom prst="arc">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Rectangle 2">
            <a:extLst>
              <a:ext uri="{FF2B5EF4-FFF2-40B4-BE49-F238E27FC236}">
                <a16:creationId xmlns:a16="http://schemas.microsoft.com/office/drawing/2014/main" id="{7A0BABCB-1401-F7FB-8E61-9BFA8E369D5A}"/>
              </a:ext>
            </a:extLst>
          </p:cNvPr>
          <p:cNvSpPr/>
          <p:nvPr/>
        </p:nvSpPr>
        <p:spPr>
          <a:xfrm>
            <a:off x="8401042" y="968998"/>
            <a:ext cx="2768712" cy="276871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INSERT QR CODE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13" name="Oval 12">
            <a:extLst>
              <a:ext uri="{FF2B5EF4-FFF2-40B4-BE49-F238E27FC236}">
                <a16:creationId xmlns:a16="http://schemas.microsoft.com/office/drawing/2014/main" id="{A11C4C25-010A-B244-D0BC-5B89417CD3E5}"/>
              </a:ext>
            </a:extLst>
          </p:cNvPr>
          <p:cNvSpPr/>
          <p:nvPr/>
        </p:nvSpPr>
        <p:spPr>
          <a:xfrm>
            <a:off x="8331751" y="2763085"/>
            <a:ext cx="3531870" cy="3384162"/>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72D7D6D9-0885-5454-29AF-29E224019D4F}"/>
              </a:ext>
            </a:extLst>
          </p:cNvPr>
          <p:cNvSpPr/>
          <p:nvPr/>
        </p:nvSpPr>
        <p:spPr>
          <a:xfrm>
            <a:off x="6828325" y="460538"/>
            <a:ext cx="1898809" cy="1787564"/>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t>Objective </a:t>
            </a:r>
          </a:p>
          <a:p>
            <a:pPr algn="ctr"/>
            <a:r>
              <a:rPr lang="en-US" sz="2000" b="1"/>
              <a:t>02</a:t>
            </a:r>
          </a:p>
        </p:txBody>
      </p:sp>
      <p:sp>
        <p:nvSpPr>
          <p:cNvPr id="9" name="Oval 8">
            <a:extLst>
              <a:ext uri="{FF2B5EF4-FFF2-40B4-BE49-F238E27FC236}">
                <a16:creationId xmlns:a16="http://schemas.microsoft.com/office/drawing/2014/main" id="{A09B4AB1-F818-AB60-957B-CA9A8DA6B4AE}"/>
              </a:ext>
            </a:extLst>
          </p:cNvPr>
          <p:cNvSpPr/>
          <p:nvPr/>
        </p:nvSpPr>
        <p:spPr>
          <a:xfrm>
            <a:off x="4575092" y="1374581"/>
            <a:ext cx="3531870" cy="3384162"/>
          </a:xfrm>
          <a:prstGeom prst="ellipse">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Google Shape;311;p6"/>
          <p:cNvSpPr txBox="1"/>
          <p:nvPr/>
        </p:nvSpPr>
        <p:spPr>
          <a:xfrm>
            <a:off x="5198528" y="1863586"/>
            <a:ext cx="2266954" cy="3197735"/>
          </a:xfrm>
          <a:prstGeom prst="rect">
            <a:avLst/>
          </a:prstGeom>
          <a:noFill/>
          <a:ln>
            <a:noFill/>
          </a:ln>
        </p:spPr>
        <p:txBody>
          <a:bodyPr spcFirstLastPara="1" wrap="square" lIns="0" tIns="0" rIns="0" bIns="0" anchor="t" anchorCtr="0">
            <a:spAutoFit/>
          </a:bodyPr>
          <a:lstStyle/>
          <a:p>
            <a:pPr algn="ctr" defTabSz="457223">
              <a:lnSpc>
                <a:spcPct val="138016"/>
              </a:lnSpc>
              <a:spcAft>
                <a:spcPts val="600"/>
              </a:spcAft>
              <a:buClr>
                <a:srgbClr val="000000"/>
              </a:buClr>
              <a:buSzPts val="3500"/>
            </a:pPr>
            <a:r>
              <a:rPr lang="en-US" sz="2000" b="1" kern="0">
                <a:latin typeface="Calibri"/>
                <a:ea typeface="+mn-ea"/>
                <a:cs typeface="Calibri"/>
                <a:sym typeface="Calibri"/>
              </a:rPr>
              <a:t>Identify potential training needs, training providers and information needed to further education</a:t>
            </a:r>
            <a:endParaRPr lang="en-US" sz="2000" b="1" kern="0">
              <a:latin typeface="Calibri"/>
              <a:ea typeface="+mn-ea"/>
              <a:cs typeface="Calibri"/>
              <a:sym typeface="Arial"/>
            </a:endParaRPr>
          </a:p>
          <a:p>
            <a:pPr defTabSz="609630">
              <a:lnSpc>
                <a:spcPct val="138016"/>
              </a:lnSpc>
              <a:spcAft>
                <a:spcPts val="600"/>
              </a:spcAft>
              <a:buClr>
                <a:srgbClr val="000000"/>
              </a:buClr>
              <a:buSzPts val="3500"/>
            </a:pPr>
            <a:endParaRPr lang="en-US" sz="2333" kern="0">
              <a:solidFill>
                <a:srgbClr val="231F20"/>
              </a:solidFill>
              <a:latin typeface="Calibri"/>
              <a:ea typeface="Calibri"/>
              <a:cs typeface="Calibri"/>
              <a:sym typeface="Calibri"/>
            </a:endParaRPr>
          </a:p>
        </p:txBody>
      </p:sp>
      <p:sp>
        <p:nvSpPr>
          <p:cNvPr id="7" name="Oval 6">
            <a:extLst>
              <a:ext uri="{FF2B5EF4-FFF2-40B4-BE49-F238E27FC236}">
                <a16:creationId xmlns:a16="http://schemas.microsoft.com/office/drawing/2014/main" id="{2E53A54A-A9EE-C2B3-537B-3BFEE6F5507C}"/>
              </a:ext>
            </a:extLst>
          </p:cNvPr>
          <p:cNvSpPr/>
          <p:nvPr/>
        </p:nvSpPr>
        <p:spPr>
          <a:xfrm>
            <a:off x="2863305" y="5032290"/>
            <a:ext cx="1902120" cy="168020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t>Objective 01</a:t>
            </a:r>
          </a:p>
        </p:txBody>
      </p:sp>
      <p:sp>
        <p:nvSpPr>
          <p:cNvPr id="6" name="Oval 5">
            <a:extLst>
              <a:ext uri="{FF2B5EF4-FFF2-40B4-BE49-F238E27FC236}">
                <a16:creationId xmlns:a16="http://schemas.microsoft.com/office/drawing/2014/main" id="{A4514213-D695-E064-7CDB-76A44C076E2E}"/>
              </a:ext>
            </a:extLst>
          </p:cNvPr>
          <p:cNvSpPr/>
          <p:nvPr/>
        </p:nvSpPr>
        <p:spPr>
          <a:xfrm>
            <a:off x="514350" y="2475051"/>
            <a:ext cx="3531870" cy="3384162"/>
          </a:xfrm>
          <a:prstGeom prst="ellips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Google Shape;315;p6"/>
          <p:cNvSpPr txBox="1">
            <a:spLocks noGrp="1"/>
          </p:cNvSpPr>
          <p:nvPr>
            <p:ph type="title"/>
          </p:nvPr>
        </p:nvSpPr>
        <p:spPr>
          <a:xfrm>
            <a:off x="611425" y="-7077"/>
            <a:ext cx="10873740" cy="1680205"/>
          </a:xfrm>
        </p:spPr>
        <p:txBody>
          <a:bodyPr spcFirstLastPara="1" lIns="0" tIns="38083" rIns="76183" bIns="38083" anchor="b" anchorCtr="0">
            <a:normAutofit/>
          </a:bodyPr>
          <a:lstStyle/>
          <a:p>
            <a:r>
              <a:rPr lang="en-US"/>
              <a:t>Objectives</a:t>
            </a:r>
          </a:p>
        </p:txBody>
      </p:sp>
      <p:sp>
        <p:nvSpPr>
          <p:cNvPr id="309" name="Google Shape;309;p6"/>
          <p:cNvSpPr txBox="1"/>
          <p:nvPr/>
        </p:nvSpPr>
        <p:spPr>
          <a:xfrm>
            <a:off x="1115879" y="3066662"/>
            <a:ext cx="2266954" cy="2200602"/>
          </a:xfrm>
          <a:prstGeom prst="rect">
            <a:avLst/>
          </a:prstGeom>
          <a:noFill/>
          <a:ln>
            <a:noFill/>
          </a:ln>
        </p:spPr>
        <p:txBody>
          <a:bodyPr spcFirstLastPara="1" wrap="square" lIns="0" tIns="0" rIns="0" bIns="0" anchor="t" anchorCtr="0">
            <a:spAutoFit/>
          </a:bodyPr>
          <a:lstStyle/>
          <a:p>
            <a:pPr algn="ctr" defTabSz="457223">
              <a:lnSpc>
                <a:spcPct val="138016"/>
              </a:lnSpc>
              <a:spcAft>
                <a:spcPts val="600"/>
              </a:spcAft>
              <a:buClr>
                <a:srgbClr val="000000"/>
              </a:buClr>
              <a:buSzPts val="3500"/>
            </a:pPr>
            <a:r>
              <a:rPr lang="en-US" sz="2000" b="1" kern="0">
                <a:latin typeface="Calibri"/>
                <a:ea typeface="+mn-ea"/>
                <a:cs typeface="Calibri"/>
                <a:sym typeface="Calibri"/>
              </a:rPr>
              <a:t>Identify study-wide construction trends and potential energy savings “left on the table”</a:t>
            </a:r>
            <a:endParaRPr lang="en-US" sz="2800" b="1" kern="0">
              <a:latin typeface="Calibri"/>
              <a:ea typeface="Calibri"/>
              <a:cs typeface="Calibri"/>
              <a:sym typeface="Arial"/>
            </a:endParaRPr>
          </a:p>
        </p:txBody>
      </p:sp>
      <p:sp>
        <p:nvSpPr>
          <p:cNvPr id="314" name="Google Shape;314;p6"/>
          <p:cNvSpPr txBox="1"/>
          <p:nvPr/>
        </p:nvSpPr>
        <p:spPr>
          <a:xfrm>
            <a:off x="9013947" y="3207003"/>
            <a:ext cx="2266954" cy="3197735"/>
          </a:xfrm>
          <a:prstGeom prst="rect">
            <a:avLst/>
          </a:prstGeom>
          <a:noFill/>
          <a:ln>
            <a:noFill/>
          </a:ln>
        </p:spPr>
        <p:txBody>
          <a:bodyPr spcFirstLastPara="1" wrap="square" lIns="0" tIns="0" rIns="0" bIns="0" anchor="t" anchorCtr="0">
            <a:spAutoFit/>
          </a:bodyPr>
          <a:lstStyle/>
          <a:p>
            <a:pPr algn="ctr" defTabSz="457223">
              <a:lnSpc>
                <a:spcPct val="138016"/>
              </a:lnSpc>
              <a:spcAft>
                <a:spcPts val="600"/>
              </a:spcAft>
              <a:buClr>
                <a:srgbClr val="000000"/>
              </a:buClr>
              <a:buSzPts val="3500"/>
            </a:pPr>
            <a:r>
              <a:rPr lang="en-US" sz="2000" b="1" kern="0">
                <a:latin typeface="Calibri"/>
                <a:ea typeface="+mn-ea"/>
                <a:cs typeface="Calibri"/>
                <a:sym typeface="Calibri"/>
              </a:rPr>
              <a:t>Identify energy measures, which based on statewide practices have the most potential energy savings</a:t>
            </a:r>
            <a:endParaRPr lang="en-US" sz="2000" b="1" kern="0">
              <a:latin typeface="Calibri"/>
              <a:ea typeface="+mn-ea"/>
              <a:cs typeface="Calibri"/>
              <a:sym typeface="Arial"/>
            </a:endParaRPr>
          </a:p>
          <a:p>
            <a:pPr defTabSz="609630">
              <a:lnSpc>
                <a:spcPct val="138016"/>
              </a:lnSpc>
              <a:spcAft>
                <a:spcPts val="600"/>
              </a:spcAft>
              <a:buClr>
                <a:srgbClr val="000000"/>
              </a:buClr>
              <a:buSzPts val="3500"/>
            </a:pPr>
            <a:endParaRPr lang="en-US" sz="2333" kern="0">
              <a:solidFill>
                <a:srgbClr val="231F20"/>
              </a:solidFill>
              <a:latin typeface="Calibri"/>
              <a:ea typeface="Calibri"/>
              <a:cs typeface="Calibri"/>
              <a:sym typeface="Calibri"/>
            </a:endParaRPr>
          </a:p>
        </p:txBody>
      </p:sp>
      <p:sp>
        <p:nvSpPr>
          <p:cNvPr id="14" name="Oval 13">
            <a:extLst>
              <a:ext uri="{FF2B5EF4-FFF2-40B4-BE49-F238E27FC236}">
                <a16:creationId xmlns:a16="http://schemas.microsoft.com/office/drawing/2014/main" id="{205B5DA4-E4A3-CF49-18D6-C7A24B19C2B2}"/>
              </a:ext>
            </a:extLst>
          </p:cNvPr>
          <p:cNvSpPr/>
          <p:nvPr/>
        </p:nvSpPr>
        <p:spPr>
          <a:xfrm>
            <a:off x="7382346" y="4874666"/>
            <a:ext cx="1898809" cy="1787564"/>
          </a:xfrm>
          <a:prstGeom prst="ellipse">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t>Objective </a:t>
            </a:r>
          </a:p>
          <a:p>
            <a:pPr algn="ctr"/>
            <a:r>
              <a:rPr lang="en-US" sz="2000" b="1"/>
              <a:t>03</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2" name="Google Shape;342;p11"/>
          <p:cNvSpPr txBox="1"/>
          <p:nvPr/>
        </p:nvSpPr>
        <p:spPr>
          <a:xfrm>
            <a:off x="3849493" y="2512620"/>
            <a:ext cx="3883400" cy="352341"/>
          </a:xfrm>
          <a:prstGeom prst="rect">
            <a:avLst/>
          </a:prstGeom>
          <a:noFill/>
          <a:ln>
            <a:noFill/>
          </a:ln>
        </p:spPr>
        <p:txBody>
          <a:bodyPr spcFirstLastPara="1" wrap="square" lIns="0" tIns="0" rIns="0" bIns="0" anchor="t" anchorCtr="0">
            <a:spAutoFit/>
          </a:bodyPr>
          <a:lstStyle/>
          <a:p>
            <a:pPr>
              <a:lnSpc>
                <a:spcPct val="138007"/>
              </a:lnSpc>
              <a:buClr>
                <a:srgbClr val="000000"/>
              </a:buClr>
              <a:buSzPts val="2489"/>
            </a:pPr>
            <a:endParaRPr sz="1659">
              <a:solidFill>
                <a:srgbClr val="231F20"/>
              </a:solidFill>
              <a:latin typeface="Arial"/>
              <a:ea typeface="Arial"/>
              <a:cs typeface="Arial"/>
              <a:sym typeface="Arial"/>
            </a:endParaRPr>
          </a:p>
        </p:txBody>
      </p:sp>
      <p:sp>
        <p:nvSpPr>
          <p:cNvPr id="3" name="Rectangle: Rounded Corners 2">
            <a:extLst>
              <a:ext uri="{FF2B5EF4-FFF2-40B4-BE49-F238E27FC236}">
                <a16:creationId xmlns:a16="http://schemas.microsoft.com/office/drawing/2014/main" id="{739F7803-8312-19E2-2895-79CC8970621A}"/>
              </a:ext>
            </a:extLst>
          </p:cNvPr>
          <p:cNvSpPr/>
          <p:nvPr/>
        </p:nvSpPr>
        <p:spPr>
          <a:xfrm>
            <a:off x="5819000" y="1043850"/>
            <a:ext cx="1712563" cy="557939"/>
          </a:xfrm>
          <a:prstGeom prst="roundRect">
            <a:avLst/>
          </a:prstGeom>
          <a:solidFill>
            <a:srgbClr val="447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latin typeface="Arial" panose="020B0604020202020204" pitchFamily="34" charset="0"/>
                <a:cs typeface="Arial" panose="020B0604020202020204" pitchFamily="34" charset="0"/>
              </a:rPr>
              <a:t>Sampling Plan Development</a:t>
            </a:r>
          </a:p>
        </p:txBody>
      </p:sp>
      <p:sp>
        <p:nvSpPr>
          <p:cNvPr id="4" name="Rectangle: Rounded Corners 3">
            <a:extLst>
              <a:ext uri="{FF2B5EF4-FFF2-40B4-BE49-F238E27FC236}">
                <a16:creationId xmlns:a16="http://schemas.microsoft.com/office/drawing/2014/main" id="{2AA85D81-D709-B122-E9D4-3AF750307221}"/>
              </a:ext>
            </a:extLst>
          </p:cNvPr>
          <p:cNvSpPr/>
          <p:nvPr/>
        </p:nvSpPr>
        <p:spPr>
          <a:xfrm>
            <a:off x="5819000" y="1818767"/>
            <a:ext cx="1712563" cy="557940"/>
          </a:xfrm>
          <a:prstGeom prst="roundRect">
            <a:avLst/>
          </a:prstGeom>
          <a:solidFill>
            <a:srgbClr val="447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latin typeface="Arial" panose="020B0604020202020204" pitchFamily="34" charset="0"/>
                <a:cs typeface="Arial" panose="020B0604020202020204" pitchFamily="34" charset="0"/>
              </a:rPr>
              <a:t>Recruitment</a:t>
            </a:r>
          </a:p>
        </p:txBody>
      </p:sp>
      <p:sp>
        <p:nvSpPr>
          <p:cNvPr id="5" name="Rectangle: Rounded Corners 4">
            <a:extLst>
              <a:ext uri="{FF2B5EF4-FFF2-40B4-BE49-F238E27FC236}">
                <a16:creationId xmlns:a16="http://schemas.microsoft.com/office/drawing/2014/main" id="{B58EBF82-4D9E-1F22-75A7-96F2C27FA60A}"/>
              </a:ext>
            </a:extLst>
          </p:cNvPr>
          <p:cNvSpPr/>
          <p:nvPr/>
        </p:nvSpPr>
        <p:spPr>
          <a:xfrm>
            <a:off x="5819000" y="2593685"/>
            <a:ext cx="1712563" cy="569563"/>
          </a:xfrm>
          <a:prstGeom prst="roundRect">
            <a:avLst/>
          </a:prstGeom>
          <a:solidFill>
            <a:srgbClr val="447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latin typeface="Arial" panose="020B0604020202020204" pitchFamily="34" charset="0"/>
                <a:cs typeface="Arial" panose="020B0604020202020204" pitchFamily="34" charset="0"/>
              </a:rPr>
              <a:t>Data Collection</a:t>
            </a:r>
          </a:p>
        </p:txBody>
      </p:sp>
      <p:sp>
        <p:nvSpPr>
          <p:cNvPr id="6" name="Rectangle: Rounded Corners 5">
            <a:extLst>
              <a:ext uri="{FF2B5EF4-FFF2-40B4-BE49-F238E27FC236}">
                <a16:creationId xmlns:a16="http://schemas.microsoft.com/office/drawing/2014/main" id="{EC74C5E7-4E85-7050-D3EF-239AC5125837}"/>
              </a:ext>
            </a:extLst>
          </p:cNvPr>
          <p:cNvSpPr/>
          <p:nvPr/>
        </p:nvSpPr>
        <p:spPr>
          <a:xfrm>
            <a:off x="5830628" y="3380226"/>
            <a:ext cx="1712563" cy="557941"/>
          </a:xfrm>
          <a:prstGeom prst="roundRect">
            <a:avLst/>
          </a:prstGeom>
          <a:solidFill>
            <a:srgbClr val="447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latin typeface="Arial" panose="020B0604020202020204" pitchFamily="34" charset="0"/>
                <a:cs typeface="Arial" panose="020B0604020202020204" pitchFamily="34" charset="0"/>
              </a:rPr>
              <a:t>Quality Assurance and Control</a:t>
            </a:r>
          </a:p>
        </p:txBody>
      </p:sp>
      <p:sp>
        <p:nvSpPr>
          <p:cNvPr id="7" name="Rectangle: Rounded Corners 6">
            <a:extLst>
              <a:ext uri="{FF2B5EF4-FFF2-40B4-BE49-F238E27FC236}">
                <a16:creationId xmlns:a16="http://schemas.microsoft.com/office/drawing/2014/main" id="{9B3F8B05-36F1-4C2F-26DA-A4D1CA8B858E}"/>
              </a:ext>
            </a:extLst>
          </p:cNvPr>
          <p:cNvSpPr/>
          <p:nvPr/>
        </p:nvSpPr>
        <p:spPr>
          <a:xfrm>
            <a:off x="5830628" y="4149971"/>
            <a:ext cx="1712563" cy="581186"/>
          </a:xfrm>
          <a:prstGeom prst="roundRect">
            <a:avLst/>
          </a:prstGeom>
          <a:solidFill>
            <a:srgbClr val="447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latin typeface="Arial" panose="020B0604020202020204" pitchFamily="34" charset="0"/>
                <a:cs typeface="Arial" panose="020B0604020202020204" pitchFamily="34" charset="0"/>
              </a:rPr>
              <a:t>Analysis</a:t>
            </a:r>
            <a:endParaRPr lang="en-US">
              <a:latin typeface="Arial" panose="020B0604020202020204" pitchFamily="34" charset="0"/>
              <a:cs typeface="Arial" panose="020B0604020202020204" pitchFamily="34" charset="0"/>
            </a:endParaRPr>
          </a:p>
        </p:txBody>
      </p:sp>
      <p:sp>
        <p:nvSpPr>
          <p:cNvPr id="8" name="Arrow: Right 7">
            <a:extLst>
              <a:ext uri="{FF2B5EF4-FFF2-40B4-BE49-F238E27FC236}">
                <a16:creationId xmlns:a16="http://schemas.microsoft.com/office/drawing/2014/main" id="{C248973B-E7D6-F3CC-9EEC-9209EF3CA1E4}"/>
              </a:ext>
            </a:extLst>
          </p:cNvPr>
          <p:cNvSpPr/>
          <p:nvPr/>
        </p:nvSpPr>
        <p:spPr>
          <a:xfrm>
            <a:off x="3738366" y="4731157"/>
            <a:ext cx="2570145" cy="1473636"/>
          </a:xfrm>
          <a:prstGeom prst="rightArrow">
            <a:avLst/>
          </a:prstGeom>
          <a:solidFill>
            <a:srgbClr val="4472C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a:latin typeface="Arial" panose="020B0604020202020204" pitchFamily="34" charset="0"/>
                <a:cs typeface="Arial" panose="020B0604020202020204" pitchFamily="34" charset="0"/>
              </a:rPr>
              <a:t>Report on opportunities for increased energy savings, training, and technical savings</a:t>
            </a:r>
          </a:p>
        </p:txBody>
      </p:sp>
      <p:sp>
        <p:nvSpPr>
          <p:cNvPr id="9" name="Rectangle: Rounded Corners 8">
            <a:extLst>
              <a:ext uri="{FF2B5EF4-FFF2-40B4-BE49-F238E27FC236}">
                <a16:creationId xmlns:a16="http://schemas.microsoft.com/office/drawing/2014/main" id="{F7F475AD-5B39-D922-EFBC-8D8AEC96A089}"/>
              </a:ext>
            </a:extLst>
          </p:cNvPr>
          <p:cNvSpPr/>
          <p:nvPr/>
        </p:nvSpPr>
        <p:spPr>
          <a:xfrm>
            <a:off x="6675281" y="5067344"/>
            <a:ext cx="2048368" cy="772332"/>
          </a:xfrm>
          <a:prstGeom prst="roundRect">
            <a:avLst/>
          </a:prstGeom>
          <a:solidFill>
            <a:srgbClr val="006F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panose="020B0604020202020204" pitchFamily="34" charset="0"/>
                <a:cs typeface="Arial" panose="020B0604020202020204" pitchFamily="34" charset="0"/>
              </a:rPr>
              <a:t>Stakeholder Engagement</a:t>
            </a:r>
          </a:p>
        </p:txBody>
      </p:sp>
      <p:cxnSp>
        <p:nvCxnSpPr>
          <p:cNvPr id="10" name="Straight Arrow Connector 9">
            <a:extLst>
              <a:ext uri="{FF2B5EF4-FFF2-40B4-BE49-F238E27FC236}">
                <a16:creationId xmlns:a16="http://schemas.microsoft.com/office/drawing/2014/main" id="{AAE3B435-93CE-8F99-765D-2526362A5FF2}"/>
              </a:ext>
            </a:extLst>
          </p:cNvPr>
          <p:cNvCxnSpPr/>
          <p:nvPr/>
        </p:nvCxnSpPr>
        <p:spPr>
          <a:xfrm>
            <a:off x="4291136" y="1322819"/>
            <a:ext cx="1239865" cy="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a:extLst>
              <a:ext uri="{FF2B5EF4-FFF2-40B4-BE49-F238E27FC236}">
                <a16:creationId xmlns:a16="http://schemas.microsoft.com/office/drawing/2014/main" id="{9CAFBC2C-B8CF-81F4-A4AE-7A60C110AF9E}"/>
              </a:ext>
            </a:extLst>
          </p:cNvPr>
          <p:cNvCxnSpPr/>
          <p:nvPr/>
        </p:nvCxnSpPr>
        <p:spPr>
          <a:xfrm>
            <a:off x="4293720" y="2065443"/>
            <a:ext cx="1239865" cy="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a:extLst>
              <a:ext uri="{FF2B5EF4-FFF2-40B4-BE49-F238E27FC236}">
                <a16:creationId xmlns:a16="http://schemas.microsoft.com/office/drawing/2014/main" id="{C8B46DB0-5700-70C1-C722-8B2B70D4ECEB}"/>
              </a:ext>
            </a:extLst>
          </p:cNvPr>
          <p:cNvCxnSpPr/>
          <p:nvPr/>
        </p:nvCxnSpPr>
        <p:spPr>
          <a:xfrm>
            <a:off x="4291137" y="2878466"/>
            <a:ext cx="1239865" cy="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sp>
        <p:nvSpPr>
          <p:cNvPr id="13" name="TextBox 12">
            <a:extLst>
              <a:ext uri="{FF2B5EF4-FFF2-40B4-BE49-F238E27FC236}">
                <a16:creationId xmlns:a16="http://schemas.microsoft.com/office/drawing/2014/main" id="{8C45AEBE-E038-EDC8-0493-DD34584EBC08}"/>
              </a:ext>
            </a:extLst>
          </p:cNvPr>
          <p:cNvSpPr txBox="1"/>
          <p:nvPr/>
        </p:nvSpPr>
        <p:spPr>
          <a:xfrm>
            <a:off x="4353778" y="828406"/>
            <a:ext cx="1114577" cy="430887"/>
          </a:xfrm>
          <a:prstGeom prst="rect">
            <a:avLst/>
          </a:prstGeom>
          <a:noFill/>
        </p:spPr>
        <p:txBody>
          <a:bodyPr wrap="square" rtlCol="0">
            <a:spAutoFit/>
          </a:bodyPr>
          <a:lstStyle/>
          <a:p>
            <a:r>
              <a:rPr lang="en-US" sz="1100" b="1">
                <a:solidFill>
                  <a:schemeClr val="bg1"/>
                </a:solidFill>
                <a:latin typeface="Arial" panose="020B0604020202020204" pitchFamily="34" charset="0"/>
                <a:cs typeface="Arial" panose="020B0604020202020204" pitchFamily="34" charset="0"/>
              </a:rPr>
              <a:t>Stakeholder Engagement</a:t>
            </a:r>
          </a:p>
        </p:txBody>
      </p:sp>
      <p:sp>
        <p:nvSpPr>
          <p:cNvPr id="14" name="TextBox 13">
            <a:extLst>
              <a:ext uri="{FF2B5EF4-FFF2-40B4-BE49-F238E27FC236}">
                <a16:creationId xmlns:a16="http://schemas.microsoft.com/office/drawing/2014/main" id="{813767CD-6789-B421-D662-EB5BBF8B7D88}"/>
              </a:ext>
            </a:extLst>
          </p:cNvPr>
          <p:cNvSpPr txBox="1"/>
          <p:nvPr/>
        </p:nvSpPr>
        <p:spPr>
          <a:xfrm>
            <a:off x="4353777" y="1598150"/>
            <a:ext cx="1114577" cy="430887"/>
          </a:xfrm>
          <a:prstGeom prst="rect">
            <a:avLst/>
          </a:prstGeom>
          <a:noFill/>
        </p:spPr>
        <p:txBody>
          <a:bodyPr wrap="square" rtlCol="0">
            <a:spAutoFit/>
          </a:bodyPr>
          <a:lstStyle/>
          <a:p>
            <a:r>
              <a:rPr lang="en-US" sz="1100" b="1">
                <a:solidFill>
                  <a:schemeClr val="bg1"/>
                </a:solidFill>
                <a:latin typeface="Arial" panose="020B0604020202020204" pitchFamily="34" charset="0"/>
                <a:cs typeface="Arial" panose="020B0604020202020204" pitchFamily="34" charset="0"/>
              </a:rPr>
              <a:t>Stakeholder Engagement</a:t>
            </a:r>
          </a:p>
        </p:txBody>
      </p:sp>
      <p:sp>
        <p:nvSpPr>
          <p:cNvPr id="15" name="TextBox 14">
            <a:extLst>
              <a:ext uri="{FF2B5EF4-FFF2-40B4-BE49-F238E27FC236}">
                <a16:creationId xmlns:a16="http://schemas.microsoft.com/office/drawing/2014/main" id="{D79F8772-EBBC-DAD5-FEF7-3FB2DF4ECDF2}"/>
              </a:ext>
            </a:extLst>
          </p:cNvPr>
          <p:cNvSpPr txBox="1"/>
          <p:nvPr/>
        </p:nvSpPr>
        <p:spPr>
          <a:xfrm>
            <a:off x="4353776" y="2391140"/>
            <a:ext cx="1114577" cy="430887"/>
          </a:xfrm>
          <a:prstGeom prst="rect">
            <a:avLst/>
          </a:prstGeom>
          <a:noFill/>
        </p:spPr>
        <p:txBody>
          <a:bodyPr wrap="square" rtlCol="0">
            <a:spAutoFit/>
          </a:bodyPr>
          <a:lstStyle/>
          <a:p>
            <a:r>
              <a:rPr lang="en-US" sz="1100" b="1">
                <a:solidFill>
                  <a:schemeClr val="bg1"/>
                </a:solidFill>
                <a:latin typeface="Arial" panose="020B0604020202020204" pitchFamily="34" charset="0"/>
                <a:cs typeface="Arial" panose="020B0604020202020204" pitchFamily="34" charset="0"/>
              </a:rPr>
              <a:t>Stakeholder Engagement</a:t>
            </a:r>
          </a:p>
        </p:txBody>
      </p:sp>
      <p:sp>
        <p:nvSpPr>
          <p:cNvPr id="343" name="Google Shape;343;p11"/>
          <p:cNvSpPr txBox="1">
            <a:spLocks noGrp="1"/>
          </p:cNvSpPr>
          <p:nvPr>
            <p:ph type="ctrTitle"/>
          </p:nvPr>
        </p:nvSpPr>
        <p:spPr>
          <a:xfrm rot="16200000">
            <a:off x="-1567863" y="2782517"/>
            <a:ext cx="5486400" cy="1292966"/>
          </a:xfrm>
          <a:prstGeom prst="rect">
            <a:avLst/>
          </a:prstGeom>
        </p:spPr>
        <p:txBody>
          <a:bodyPr spcFirstLastPara="1" wrap="square" lIns="0" tIns="38083" rIns="76183" bIns="38083" anchor="b" anchorCtr="0">
            <a:noAutofit/>
          </a:bodyPr>
          <a:lstStyle/>
          <a:p>
            <a:pPr algn="ctr"/>
            <a:r>
              <a:rPr lang="en-US" sz="3600" b="1">
                <a:solidFill>
                  <a:schemeClr val="tx2"/>
                </a:solidFill>
              </a:rPr>
              <a:t>Project Components and Timeline</a:t>
            </a:r>
            <a:endParaRPr sz="3600" b="1">
              <a:solidFill>
                <a:schemeClr val="tx2"/>
              </a:solidFill>
            </a:endParaRPr>
          </a:p>
          <a:p>
            <a:endParaRPr sz="2800" b="1">
              <a:solidFill>
                <a:schemeClr val="accent6"/>
              </a:solidFill>
            </a:endParaRPr>
          </a:p>
        </p:txBody>
      </p:sp>
    </p:spTree>
  </p:cSld>
  <p:clrMapOvr>
    <a:masterClrMapping/>
  </p:clrMapOvr>
</p:sld>
</file>

<file path=ppt/theme/theme1.xml><?xml version="1.0" encoding="utf-8"?>
<a:theme xmlns:a="http://schemas.openxmlformats.org/drawingml/2006/main" name="2_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olidFill>
            <a:srgbClr val="D77600"/>
          </a:solid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NNL_13.potx" id="{BCBC73A8-371F-474A-B8C1-26262A6B9152}" vid="{9127C93A-8C49-4036-BD05-3A3B6DCD0A22}"/>
    </a:ext>
  </a:extLst>
</a:theme>
</file>

<file path=ppt/theme/theme2.xml><?xml version="1.0" encoding="utf-8"?>
<a:theme xmlns:a="http://schemas.openxmlformats.org/drawingml/2006/main" name="Custom">
  <a:themeElements>
    <a:clrScheme name="Swiss">
      <a:dk1>
        <a:srgbClr val="000000"/>
      </a:dk1>
      <a:lt1>
        <a:srgbClr val="FFFFFF"/>
      </a:lt1>
      <a:dk2>
        <a:srgbClr val="E4E4E4"/>
      </a:dk2>
      <a:lt2>
        <a:srgbClr val="7CA655"/>
      </a:lt2>
      <a:accent1>
        <a:srgbClr val="A9D4DB"/>
      </a:accent1>
      <a:accent2>
        <a:srgbClr val="FBE284"/>
      </a:accent2>
      <a:accent3>
        <a:srgbClr val="4495A2"/>
      </a:accent3>
      <a:accent4>
        <a:srgbClr val="AA5881"/>
      </a:accent4>
      <a:accent5>
        <a:srgbClr val="E06742"/>
      </a:accent5>
      <a:accent6>
        <a:srgbClr val="F9D448"/>
      </a:accent6>
      <a:hlink>
        <a:srgbClr val="4495A2"/>
      </a:hlink>
      <a:folHlink>
        <a:srgbClr val="AA5881"/>
      </a:folHlink>
    </a:clrScheme>
    <a:fontScheme name="Custom 175">
      <a:majorFont>
        <a:latin typeface="Franklin Gothic Demi"/>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78853419_Win32_SL_V5" id="{958D2C9E-948D-4354-BF9D-DF8AE3C2B240}" vid="{22D4A967-05D2-4D72-8594-54CFF341483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CC17FAB3452B4D84E7948EAB73E2F1" ma:contentTypeVersion="16" ma:contentTypeDescription="Create a new document." ma:contentTypeScope="" ma:versionID="6284cbd2826810b38d3e1ddf3dc012e5">
  <xsd:schema xmlns:xsd="http://www.w3.org/2001/XMLSchema" xmlns:xs="http://www.w3.org/2001/XMLSchema" xmlns:p="http://schemas.microsoft.com/office/2006/metadata/properties" xmlns:ns2="9b2dfbd6-afb6-484a-bbe2-66496038ea90" xmlns:ns3="f23c5b08-517a-4477-a2c7-02d840f4137a" xmlns:ns4="5cece13e-3376-4417-9525-be60b11a89a8" targetNamespace="http://schemas.microsoft.com/office/2006/metadata/properties" ma:root="true" ma:fieldsID="7a760fbfa06cb4fe32d94ce3054ebe76" ns2:_="" ns3:_="" ns4:_="">
    <xsd:import namespace="9b2dfbd6-afb6-484a-bbe2-66496038ea90"/>
    <xsd:import namespace="f23c5b08-517a-4477-a2c7-02d840f4137a"/>
    <xsd:import namespace="5cece13e-3376-4417-9525-be60b11a89a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2dfbd6-afb6-484a-bbe2-66496038ea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260f1aaf-6244-4bb9-9bf9-38bf3738530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23c5b08-517a-4477-a2c7-02d840f4137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ece13e-3376-4417-9525-be60b11a89a8"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91542039-a633-4e98-a889-695b40448f80}" ma:internalName="TaxCatchAll" ma:showField="CatchAllData" ma:web="f23c5b08-517a-4477-a2c7-02d840f413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b2dfbd6-afb6-484a-bbe2-66496038ea90">
      <Terms xmlns="http://schemas.microsoft.com/office/infopath/2007/PartnerControls"/>
    </lcf76f155ced4ddcb4097134ff3c332f>
    <TaxCatchAll xmlns="5cece13e-3376-4417-9525-be60b11a89a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A43FD1-2A79-4062-BC0F-B3F4B4A19E77}">
  <ds:schemaRefs>
    <ds:schemaRef ds:uri="5cece13e-3376-4417-9525-be60b11a89a8"/>
    <ds:schemaRef ds:uri="9b2dfbd6-afb6-484a-bbe2-66496038ea90"/>
    <ds:schemaRef ds:uri="f23c5b08-517a-4477-a2c7-02d840f4137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BA18996-0D63-4F74-9B5B-E23619A94FEF}">
  <ds:schemaRefs>
    <ds:schemaRef ds:uri="5cece13e-3376-4417-9525-be60b11a89a8"/>
    <ds:schemaRef ds:uri="9b2dfbd6-afb6-484a-bbe2-66496038ea90"/>
    <ds:schemaRef ds:uri="f23c5b08-517a-4477-a2c7-02d840f4137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8813961-4139-42ED-8269-A8E860C753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32</Slides>
  <Notes>23</Notes>
  <HiddenSlides>0</HiddenSlide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2_PNNL_Option_4</vt:lpstr>
      <vt:lpstr>Custom</vt:lpstr>
      <vt:lpstr>KICKOFF MEETING PRESENTATION TEMPLATE</vt:lpstr>
      <vt:lpstr>Stakeholder Project Kickoff Meeting</vt:lpstr>
      <vt:lpstr>Agenda</vt:lpstr>
      <vt:lpstr>About the project team</vt:lpstr>
      <vt:lpstr>Introductions</vt:lpstr>
      <vt:lpstr>Our Team</vt:lpstr>
      <vt:lpstr>PowerPoint Presentation</vt:lpstr>
      <vt:lpstr>Objectives</vt:lpstr>
      <vt:lpstr>Project Components and Timeline </vt:lpstr>
      <vt:lpstr>BREAK</vt:lpstr>
      <vt:lpstr>Agenda</vt:lpstr>
      <vt:lpstr>Stakeholder Engagement</vt:lpstr>
      <vt:lpstr>Eight Key Items Observed 63 Times</vt:lpstr>
      <vt:lpstr>Market Characterization Items</vt:lpstr>
      <vt:lpstr>PowerPoint Presentation</vt:lpstr>
      <vt:lpstr>PowerPoint Presentation</vt:lpstr>
      <vt:lpstr>PowerPoint Presentation</vt:lpstr>
      <vt:lpstr>PowerPoint Presentation</vt:lpstr>
      <vt:lpstr>Recruitment</vt:lpstr>
      <vt:lpstr>LUNCH BREAK</vt:lpstr>
      <vt:lpstr>Agenda</vt:lpstr>
      <vt:lpstr>Site Visit</vt:lpstr>
      <vt:lpstr>Research Data</vt:lpstr>
      <vt:lpstr>Stakeholder Feedback</vt:lpstr>
      <vt:lpstr>BREAK</vt:lpstr>
      <vt:lpstr>Agenda</vt:lpstr>
      <vt:lpstr>PowerPoint Presentation</vt:lpstr>
      <vt:lpstr>Analysis and Results</vt:lpstr>
      <vt:lpstr>Analysis and Results </vt:lpstr>
      <vt:lpstr>Analysis and Results </vt:lpstr>
      <vt:lpstr>Ongoing Stakeholder Engagement</vt:lpstr>
      <vt:lpstr>Thank you</vt:lpstr>
    </vt:vector>
  </TitlesOfParts>
  <Company>NASEO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NASEO Strategic Plan</dc:title>
  <dc:creator>Kate Marks</dc:creator>
  <cp:revision>1</cp:revision>
  <cp:lastPrinted>2014-01-06T18:04:50Z</cp:lastPrinted>
  <dcterms:created xsi:type="dcterms:W3CDTF">2014-02-28T19:06:21Z</dcterms:created>
  <dcterms:modified xsi:type="dcterms:W3CDTF">2024-09-25T18:53:23Z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0x010100BCCC17FAB3452B4D84E7948EAB73E2F1</vt:lpwstr>
  </property>
  <property fmtid="{D5CDD505-2E9C-101B-9397-08002B2CF9AE}" pid="3" name="AuthorIds_UIVersion_1024">
    <vt:lpwstr>21</vt:lpwstr>
  </property>
  <property fmtid="{D5CDD505-2E9C-101B-9397-08002B2CF9AE}" pid="4" name="MediaServiceImageTags">
    <vt:lpwstr/>
  </property>
</Properties>
</file>